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24" autoAdjust="0"/>
  </p:normalViewPr>
  <p:slideViewPr>
    <p:cSldViewPr>
      <p:cViewPr>
        <p:scale>
          <a:sx n="92" d="100"/>
          <a:sy n="92" d="100"/>
        </p:scale>
        <p:origin x="786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58AA0-7832-4D68-A0E7-243630FBFF41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E3F30-F151-4595-ACC9-10BF005BF5A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155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E3F30-F151-4595-ACC9-10BF005BF5A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51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5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dirty="0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11/07/2017</a:t>
            </a:fld>
            <a:endParaRPr lang="it-IT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5000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352928" cy="3456383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it-IT" dirty="0" smtClean="0">
                <a:latin typeface="Ravie" pitchFamily="82" charset="0"/>
              </a:rPr>
              <a:t/>
            </a:r>
            <a:br>
              <a:rPr lang="it-IT" dirty="0" smtClean="0">
                <a:latin typeface="Ravie" pitchFamily="82" charset="0"/>
              </a:rPr>
            </a:br>
            <a:r>
              <a:rPr lang="it-IT" dirty="0" smtClean="0">
                <a:latin typeface="Ravie" pitchFamily="82" charset="0"/>
              </a:rPr>
              <a:t/>
            </a:r>
            <a:br>
              <a:rPr lang="it-IT" dirty="0" smtClean="0">
                <a:latin typeface="Ravie" pitchFamily="82" charset="0"/>
              </a:rPr>
            </a:br>
            <a:r>
              <a:rPr lang="it-IT" dirty="0" smtClean="0">
                <a:latin typeface="Ravie" pitchFamily="82" charset="0"/>
              </a:rPr>
              <a:t/>
            </a:r>
            <a:br>
              <a:rPr lang="it-IT" dirty="0" smtClean="0">
                <a:latin typeface="Ravie" pitchFamily="82" charset="0"/>
              </a:rPr>
            </a:br>
            <a: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vie" pitchFamily="82" charset="0"/>
              </a:rPr>
              <a:t>PROGETTO SCIENTIFICO</a:t>
            </a:r>
            <a: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“GIOCHI </a:t>
            </a:r>
            <a:r>
              <a:rPr lang="it-IT" sz="4400" b="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DI</a:t>
            </a:r>
            <a: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 FORZE”</a:t>
            </a:r>
            <a:b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SCUOLA PRIMARIA </a:t>
            </a:r>
            <a:b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400" b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 “TORRETTA”</a:t>
            </a:r>
            <a:r>
              <a:rPr lang="it-IT" sz="4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it-IT" sz="440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</a:br>
            <a:endParaRPr lang="it-IT" sz="400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5656" y="4509120"/>
            <a:ext cx="6400800" cy="21602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it-IT" sz="4000" b="1" dirty="0" smtClean="0">
                <a:latin typeface="Arial Rounded MT Bold" pitchFamily="34" charset="0"/>
                <a:cs typeface="Aharoni" pitchFamily="2" charset="-79"/>
              </a:rPr>
              <a:t> Un percorso per le scienze</a:t>
            </a:r>
          </a:p>
          <a:p>
            <a:pPr algn="ctr"/>
            <a:r>
              <a:rPr lang="it-IT" sz="4000" b="1" smtClean="0">
                <a:latin typeface="Arial Rounded MT Bold" pitchFamily="34" charset="0"/>
                <a:cs typeface="Aharoni" pitchFamily="2" charset="-79"/>
              </a:rPr>
              <a:t>CLASSI  IIA-IIB-VA-VB</a:t>
            </a:r>
            <a:endParaRPr lang="it-IT" b="1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4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88832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it-IT" dirty="0" smtClean="0">
                <a:latin typeface="Arial Rounded MT Bold" pitchFamily="34" charset="0"/>
              </a:rPr>
              <a:t>ELASTICI IN </a:t>
            </a:r>
            <a:r>
              <a:rPr lang="it-IT" dirty="0" err="1" smtClean="0">
                <a:latin typeface="Arial Rounded MT Bold" pitchFamily="34" charset="0"/>
              </a:rPr>
              <a:t>GIOCO…</a:t>
            </a:r>
            <a:r>
              <a:rPr lang="it-IT" dirty="0" smtClean="0">
                <a:latin typeface="Arial Rounded MT Bold" pitchFamily="34" charset="0"/>
              </a:rPr>
              <a:t>..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10243" name="Picture 3" descr="C:\Users\Gabriella\Desktop\Foto per presentazione scient Torretta\Elastici 2\elestico 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52" y="1844824"/>
            <a:ext cx="4725525" cy="18002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245" name="Picture 5" descr="C:\Users\Gabriella\Desktop\Foto per presentazione scient Torretta\Elastici 2\elastic 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47" y="3969060"/>
            <a:ext cx="4681224" cy="176672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14504"/>
            <a:ext cx="3168352" cy="446104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Gabriella\Desktop\Foto per presentazione scient Torretta\Elastici 2\elastic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63527" cy="37444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 advClick="0" advTm="5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392488" cy="1224136"/>
          </a:xfr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sz="2400" dirty="0" smtClean="0">
                <a:latin typeface="Arial Rounded MT Bold" pitchFamily="34" charset="0"/>
              </a:rPr>
              <a:t>TIRARE </a:t>
            </a:r>
            <a:r>
              <a:rPr lang="it-IT" sz="2400" dirty="0" err="1" smtClean="0">
                <a:latin typeface="Arial Rounded MT Bold" pitchFamily="34" charset="0"/>
              </a:rPr>
              <a:t>SEDIE…</a:t>
            </a:r>
            <a:r>
              <a:rPr lang="it-IT" sz="2400" dirty="0" smtClean="0">
                <a:latin typeface="Arial Rounded MT Bold" pitchFamily="34" charset="0"/>
              </a:rPr>
              <a:t>.. </a:t>
            </a:r>
            <a:br>
              <a:rPr lang="it-IT" sz="2400" dirty="0" smtClean="0">
                <a:latin typeface="Arial Rounded MT Bold" pitchFamily="34" charset="0"/>
              </a:rPr>
            </a:br>
            <a:r>
              <a:rPr lang="it-IT" sz="2400" dirty="0" smtClean="0">
                <a:latin typeface="Arial Rounded MT Bold" pitchFamily="34" charset="0"/>
              </a:rPr>
              <a:t>CON UNA </a:t>
            </a:r>
            <a:r>
              <a:rPr lang="it-IT" sz="2400" dirty="0" err="1" smtClean="0">
                <a:latin typeface="Arial Rounded MT Bold" pitchFamily="34" charset="0"/>
              </a:rPr>
              <a:t>CORDA…</a:t>
            </a:r>
            <a:r>
              <a:rPr lang="it-IT" sz="2400" dirty="0" smtClean="0">
                <a:latin typeface="Arial Rounded MT Bold" pitchFamily="34" charset="0"/>
              </a:rPr>
              <a:t>. </a:t>
            </a:r>
            <a:br>
              <a:rPr lang="it-IT" sz="2400" dirty="0" smtClean="0">
                <a:latin typeface="Arial Rounded MT Bold" pitchFamily="34" charset="0"/>
              </a:rPr>
            </a:br>
            <a:r>
              <a:rPr lang="it-IT" sz="2400" dirty="0" smtClean="0">
                <a:latin typeface="Arial Rounded MT Bold" pitchFamily="34" charset="0"/>
              </a:rPr>
              <a:t>E CON UN  </a:t>
            </a:r>
            <a:r>
              <a:rPr lang="it-IT" sz="2400" dirty="0" err="1" smtClean="0">
                <a:latin typeface="Arial Rounded MT Bold" pitchFamily="34" charset="0"/>
              </a:rPr>
              <a:t>ELASTICO…</a:t>
            </a:r>
            <a:r>
              <a:rPr lang="it-IT" sz="2400" dirty="0" smtClean="0">
                <a:latin typeface="Arial Rounded MT Bold" pitchFamily="34" charset="0"/>
              </a:rPr>
              <a:t>..</a:t>
            </a:r>
            <a:endParaRPr lang="it-IT" sz="2400" dirty="0">
              <a:latin typeface="Arial Rounded MT Bold" pitchFamily="34" charset="0"/>
            </a:endParaRPr>
          </a:p>
        </p:txBody>
      </p:sp>
      <p:pic>
        <p:nvPicPr>
          <p:cNvPr id="12290" name="Picture 2" descr="C:\Users\Gabriella\Desktop\Foto per presentazione scient Torretta\Sedie tirate con corrda e delstico\sedie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1"/>
            <a:ext cx="3600400" cy="251227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2291" name="Picture 3" descr="C:\Users\Gabriella\Desktop\Foto per presentazione scient Torretta\Sedie tirate con corrda e delstico\sedie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665" y="1772816"/>
            <a:ext cx="5125903" cy="232051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2292" name="Picture 4" descr="C:\Users\Gabriella\Desktop\Foto per presentazione scient Torretta\Sedie tirate con corrda e delstico\sedie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93335"/>
            <a:ext cx="4088482" cy="276569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spd="med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Gabriella\Desktop\Foto per presentazione scient Torretta\Sedie tirate con corrda e delstico\sedie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960440" cy="5904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3315" name="Picture 3" descr="C:\Users\Gabriella\Desktop\Foto per presentazione scient Torretta\Sedie tirate con corrda e delstico\sedie 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139952" cy="5915472"/>
          </a:xfrm>
          <a:prstGeom prst="rect">
            <a:avLst/>
          </a:prstGeom>
          <a:noFill/>
        </p:spPr>
      </p:pic>
      <p:sp>
        <p:nvSpPr>
          <p:cNvPr id="6" name="Stella a 5 punte 5"/>
          <p:cNvSpPr/>
          <p:nvPr/>
        </p:nvSpPr>
        <p:spPr>
          <a:xfrm>
            <a:off x="5292080" y="4365104"/>
            <a:ext cx="360040" cy="360040"/>
          </a:xfrm>
          <a:prstGeom prst="star5">
            <a:avLst>
              <a:gd name="adj" fmla="val 2954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 advClick="0" advTm="5000"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52728" cy="1368152"/>
          </a:xfrm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4400" dirty="0" smtClean="0">
                <a:latin typeface="Arial Rounded MT Bold" pitchFamily="34" charset="0"/>
              </a:rPr>
              <a:t/>
            </a:r>
            <a:br>
              <a:rPr lang="it-IT" sz="4400" dirty="0" smtClean="0">
                <a:latin typeface="Arial Rounded MT Bold" pitchFamily="34" charset="0"/>
              </a:rPr>
            </a:br>
            <a:r>
              <a:rPr lang="it-IT" sz="4400" dirty="0" smtClean="0">
                <a:latin typeface="Arial Rounded MT Bold" pitchFamily="34" charset="0"/>
              </a:rPr>
              <a:t>AVVITARE E SVITARE BARA</a:t>
            </a:r>
            <a:r>
              <a:rPr lang="it-IT" dirty="0" smtClean="0">
                <a:latin typeface="Arial Rounded MT Bold" pitchFamily="34" charset="0"/>
              </a:rPr>
              <a:t>TTOLI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1027" name="Picture 3" descr="C:\Users\Gabriella\Desktop\Foto per presentazione scient Torretta\Barattolo\ba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03593"/>
            <a:ext cx="2448272" cy="50449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8" name="Picture 4" descr="C:\Users\Gabriella\Desktop\Foto per presentazione scient Torretta\Barattolo\bar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1485" y="1626107"/>
            <a:ext cx="3348273" cy="50224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 advClick="0" advTm="5000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5736" y="620688"/>
            <a:ext cx="5050904" cy="93836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 smtClean="0"/>
              <a:t>I NOSTRI DISEGNI</a:t>
            </a:r>
            <a:endParaRPr lang="it-IT" dirty="0"/>
          </a:p>
        </p:txBody>
      </p:sp>
      <p:pic>
        <p:nvPicPr>
          <p:cNvPr id="2050" name="Picture 2" descr="C:\Users\Gabriella\Desktop\Foto per presentazione scient Torretta\Barattolo\bar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339480" cy="475252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996952"/>
            <a:ext cx="3820058" cy="275310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336704" cy="1440160"/>
          </a:xfrm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4400" dirty="0" smtClean="0">
                <a:latin typeface="Arial Rounded MT Bold" pitchFamily="34" charset="0"/>
              </a:rPr>
              <a:t/>
            </a:r>
            <a:br>
              <a:rPr lang="it-IT" sz="44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LABORATORI 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 CON LA PROFESSORESSA 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MARIA ARCA’ …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31704"/>
          </a:xfrm>
        </p:spPr>
        <p:txBody>
          <a:bodyPr/>
          <a:lstStyle/>
          <a:p>
            <a:pPr>
              <a:buNone/>
            </a:pPr>
            <a:endParaRPr lang="it-IT" dirty="0"/>
          </a:p>
        </p:txBody>
      </p:sp>
      <p:pic>
        <p:nvPicPr>
          <p:cNvPr id="3074" name="Picture 2" descr="C:\Users\Gabriella\Desktop\Foto per presentazione scient Torretta\Lab con la prof\Arca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988840"/>
            <a:ext cx="2339752" cy="46085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5" name="Picture 3" descr="C:\Users\Gabriella\Desktop\Foto per presentazione scient Torretta\Lab con la prof\Arc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2592288" cy="46805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6" name="Picture 4" descr="C:\Users\Gabriella\Desktop\Foto per presentazione scient Torretta\Lab con la prof\Arca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16832"/>
            <a:ext cx="3243486" cy="45091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 spd="med" advClick="0" advTm="5000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 descr="C:\Users\Gabriella\Desktop\Foto per presentazione scient Torretta\Lab con la prof\Arca 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80920" cy="59046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sz="2400" dirty="0" smtClean="0">
                <a:latin typeface="Arial Rounded MT Bold" pitchFamily="34" charset="0"/>
              </a:rPr>
              <a:t>I NOSTRI LAVORI PER LA MOSTRA SCIENTIFICA </a:t>
            </a:r>
            <a:r>
              <a:rPr lang="it-IT" sz="2400" dirty="0" err="1" smtClean="0">
                <a:latin typeface="Arial Rounded MT Bold" pitchFamily="34" charset="0"/>
              </a:rPr>
              <a:t>D’ISTITUTO</a:t>
            </a:r>
            <a:r>
              <a:rPr lang="it-IT" sz="2400" dirty="0" smtClean="0">
                <a:latin typeface="Arial Rounded MT Bold" pitchFamily="34" charset="0"/>
              </a:rPr>
              <a:t> </a:t>
            </a:r>
            <a:r>
              <a:rPr lang="it-IT" sz="4000" dirty="0" smtClean="0">
                <a:latin typeface="Arial Rounded MT Bold" pitchFamily="34" charset="0"/>
              </a:rPr>
              <a:t/>
            </a:r>
            <a:br>
              <a:rPr lang="it-IT" sz="4000" dirty="0" smtClean="0">
                <a:latin typeface="Arial Rounded MT Bold" pitchFamily="34" charset="0"/>
              </a:rPr>
            </a:br>
            <a:r>
              <a:rPr lang="it-IT" sz="4000" dirty="0" smtClean="0">
                <a:latin typeface="Arial Rounded MT Bold" pitchFamily="34" charset="0"/>
              </a:rPr>
              <a:t>“LE FORZE IN GIOCO”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 descr="C:\Users\Gabriella\Desktop\Foto per presentazione scient Torretta\Lavori per la mostra\mostra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132856"/>
            <a:ext cx="2736304" cy="410445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171" name="Picture 3" descr="C:\Users\Gabriella\Desktop\Foto per presentazione scient Torretta\Lavori per la mostra\mostra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44824"/>
            <a:ext cx="2892077" cy="446449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172" name="Picture 4" descr="C:\Users\Gabriella\Desktop\Foto per presentazione scient Torretta\Lavori per la mostra\mostra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2448272" cy="446449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27784" y="0"/>
            <a:ext cx="4042792" cy="7200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Arial Rounded MT Bold" pitchFamily="34" charset="0"/>
              </a:rPr>
              <a:t>LA BILANCIA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8194" name="Picture 2" descr="C:\Users\Gabriella\Desktop\Foto per presentazione scient Torretta\Lavori per la mostra\mostra 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20079"/>
            <a:ext cx="7992888" cy="59969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ransition spd="slow" advClick="0" advTm="5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5338936" cy="72008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Arial Rounded MT Bold" pitchFamily="34" charset="0"/>
              </a:rPr>
              <a:t>TIRO ALLA FUNE 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1026" name="Picture 2" descr="C:\Users\Gabriella\Desktop\Foto per presentazione scient Torretta\Tiro alla fune\fune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73115"/>
            <a:ext cx="3168352" cy="52548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8" name="Picture 4" descr="C:\Users\Gabriella\Desktop\Foto per presentazione scient Torretta\Tiro alla fune\fun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75432"/>
            <a:ext cx="3833242" cy="52165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med" advClick="0" advTm="5000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27280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it-IT" sz="4000" dirty="0" smtClean="0">
                <a:latin typeface="Arial Rounded MT Bold" pitchFamily="34" charset="0"/>
              </a:rPr>
              <a:t>ROBOT CARROARMATO</a:t>
            </a:r>
            <a:endParaRPr lang="it-IT" sz="4000" dirty="0">
              <a:latin typeface="Arial Rounded MT Bold" pitchFamily="34" charset="0"/>
            </a:endParaRPr>
          </a:p>
        </p:txBody>
      </p:sp>
      <p:pic>
        <p:nvPicPr>
          <p:cNvPr id="9218" name="Picture 2" descr="C:\Users\Gabriella\Desktop\Foto per presentazione scient Torretta\Lavori per la mostra\mostra 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31161"/>
            <a:ext cx="3384376" cy="461854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219" name="Picture 3" descr="C:\Users\Gabriella\Desktop\Foto per presentazione scient Torretta\Lavori per la mostra\mostra 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31160"/>
            <a:ext cx="4529217" cy="390209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5616624"/>
          </a:xfr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latin typeface="Arial Rounded MT Bold" pitchFamily="34" charset="0"/>
              </a:rPr>
              <a:t>GRAZIE A TUTTI GLI ALUNNI DELLE CLASSI : IIA,IIB,VA,VB 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SCUOLA PRIMARIA  “TORRETTA” (AQ)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PER AVER PARTECIPATO ATTIVAMENTE  E CON ENTUSIASMO  A TUTTE LE ESPERIENZE PROPOSTE DAI DOCENTI </a:t>
            </a:r>
            <a:r>
              <a:rPr lang="it-IT" sz="3600" dirty="0" err="1" smtClean="0">
                <a:latin typeface="Arial Rounded MT Bold" pitchFamily="34" charset="0"/>
              </a:rPr>
              <a:t>………………</a:t>
            </a:r>
            <a:r>
              <a:rPr lang="it-IT" sz="3600" dirty="0" smtClean="0">
                <a:latin typeface="Arial Rounded MT Bold" pitchFamily="34" charset="0"/>
              </a:rPr>
              <a:t>..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GRAZIE 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CON AFFETTO 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LE VOSTRE MAESTRE</a:t>
            </a:r>
            <a:endParaRPr lang="it-IT" sz="36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8531"/>
            <a:ext cx="8229600" cy="10801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latin typeface="Arial Rounded MT Bold" pitchFamily="34" charset="0"/>
              </a:rPr>
              <a:t> DISEGNI E MODELLI </a:t>
            </a:r>
            <a:br>
              <a:rPr lang="it-IT" sz="3600" dirty="0" smtClean="0">
                <a:latin typeface="Arial Rounded MT Bold" pitchFamily="34" charset="0"/>
              </a:rPr>
            </a:br>
            <a:r>
              <a:rPr lang="it-IT" sz="3600" dirty="0" smtClean="0">
                <a:latin typeface="Arial Rounded MT Bold" pitchFamily="34" charset="0"/>
              </a:rPr>
              <a:t>  DELL’ESPERIENZA</a:t>
            </a:r>
            <a:endParaRPr lang="it-IT" sz="3600" dirty="0">
              <a:latin typeface="Arial Rounded MT Bold" pitchFamily="34" charset="0"/>
            </a:endParaRPr>
          </a:p>
        </p:txBody>
      </p:sp>
      <p:pic>
        <p:nvPicPr>
          <p:cNvPr id="2050" name="Picture 2" descr="C:\Users\Gabriella\Desktop\Foto per presentazione scient Torretta\Tiro alla fune\fune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3" y="1759171"/>
            <a:ext cx="4104456" cy="489654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026" name="Picture 2" descr="C:\Users\Gabriella\Desktop\tiro alla fune 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4662" y="1782664"/>
            <a:ext cx="4104456" cy="496855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spd="med" advClick="0" advTm="5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0040" y="908720"/>
            <a:ext cx="8373616" cy="64807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it-IT" sz="2800" dirty="0" smtClean="0">
                <a:latin typeface="Arial Rounded MT Bold" pitchFamily="34" charset="0"/>
              </a:rPr>
              <a:t>GIOCHIAMO A TIRARE E SPINGERE  CERCHI</a:t>
            </a:r>
            <a:endParaRPr lang="it-IT" sz="2800" dirty="0">
              <a:latin typeface="Arial Rounded MT Bold" pitchFamily="34" charset="0"/>
            </a:endParaRPr>
          </a:p>
        </p:txBody>
      </p:sp>
      <p:pic>
        <p:nvPicPr>
          <p:cNvPr id="3076" name="Picture 4" descr="C:\Users\Gabriella\Desktop\Foto per presentazione scient Torretta\fare forza con diversi mater2\forz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1588472"/>
            <a:ext cx="3923928" cy="289929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077" name="Picture 5" descr="C:\Users\Gabriella\Desktop\Foto per presentazione scient Torretta\fare forza con diversi mater2\forz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188" y="4149080"/>
            <a:ext cx="4237112" cy="25659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 spd="med" advClick="0" advTm="5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056784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it-IT" dirty="0" smtClean="0">
                <a:latin typeface="Arial Rounded MT Bold" pitchFamily="34" charset="0"/>
              </a:rPr>
              <a:t>I NOSTRI DISEGNI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7" name="Picture 2" descr="C:\Users\Gabriella\Desktop\Foto per presentazione scient Torretta\fare forza con diversi mater2\forza 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976664" cy="51125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med" advClick="0" advTm="5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abriella\Desktop\Foto per presentazione scient Torretta\fare forza con diversi mater2\forz 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427984" cy="5760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2" descr="C:\Users\Gabriella\Desktop\Foto per presentazione scient Torretta\fare forza con diversi mater2\forz 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744416" cy="58326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344816" cy="10081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dirty="0" smtClean="0">
                <a:latin typeface="Arial Rounded MT Bold" pitchFamily="34" charset="0"/>
              </a:rPr>
              <a:t>BRACCIO </a:t>
            </a:r>
            <a:r>
              <a:rPr lang="it-IT" dirty="0" err="1" smtClean="0">
                <a:latin typeface="Arial Rounded MT Bold" pitchFamily="34" charset="0"/>
              </a:rPr>
              <a:t>DI</a:t>
            </a:r>
            <a:r>
              <a:rPr lang="it-IT" dirty="0" smtClean="0">
                <a:latin typeface="Arial Rounded MT Bold" pitchFamily="34" charset="0"/>
              </a:rPr>
              <a:t> FERRO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3" y="1916832"/>
            <a:ext cx="4178047" cy="4752528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7056784" cy="4939748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87008" cy="720080"/>
          </a:xfr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Aharoni" pitchFamily="2" charset="-79"/>
                <a:cs typeface="Aharoni" pitchFamily="2" charset="-79"/>
              </a:rPr>
              <a:t>MODELLIZZAZIONI </a:t>
            </a:r>
            <a:endParaRPr lang="it-IT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Gabriella\Desktop\nuovo braccio di ferro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96752"/>
            <a:ext cx="4896544" cy="51845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194" name="Picture 2" descr="C:\Users\Gabriella\Desktop\Foto per presentazione scient Torretta\braccio di ferro2\b fer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960440" cy="518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278</TotalTime>
  <Words>60</Words>
  <Application>Microsoft Office PowerPoint</Application>
  <PresentationFormat>Presentazione su schermo (4:3)</PresentationFormat>
  <Paragraphs>19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Aharoni</vt:lpstr>
      <vt:lpstr>Arial Rounded MT Bold</vt:lpstr>
      <vt:lpstr>Calibri</vt:lpstr>
      <vt:lpstr>Constantia</vt:lpstr>
      <vt:lpstr>Ravie</vt:lpstr>
      <vt:lpstr>Wingdings 2</vt:lpstr>
      <vt:lpstr>Equinozio</vt:lpstr>
      <vt:lpstr>   PROGETTO SCIENTIFICO “GIOCHI DI FORZE” SCUOLA PRIMARIA   “TORRETTA” </vt:lpstr>
      <vt:lpstr>TIRO ALLA FUNE </vt:lpstr>
      <vt:lpstr> DISEGNI E MODELLI    DELL’ESPERIENZA</vt:lpstr>
      <vt:lpstr>GIOCHIAMO A TIRARE E SPINGERE  CERCHI</vt:lpstr>
      <vt:lpstr>I NOSTRI DISEGNI</vt:lpstr>
      <vt:lpstr>Presentazione standard di PowerPoint</vt:lpstr>
      <vt:lpstr>BRACCIO DI FERRO</vt:lpstr>
      <vt:lpstr>Presentazione standard di PowerPoint</vt:lpstr>
      <vt:lpstr>MODELLIZZAZIONI </vt:lpstr>
      <vt:lpstr>ELASTICI IN GIOCO…..</vt:lpstr>
      <vt:lpstr>Presentazione standard di PowerPoint</vt:lpstr>
      <vt:lpstr>TIRARE SEDIE…..  CON UNA CORDA….  E CON UN  ELASTICO…..</vt:lpstr>
      <vt:lpstr>Presentazione standard di PowerPoint</vt:lpstr>
      <vt:lpstr> AVVITARE E SVITARE BARATTOLI</vt:lpstr>
      <vt:lpstr>I NOSTRI DISEGNI</vt:lpstr>
      <vt:lpstr> LABORATORI   CON LA PROFESSORESSA  MARIA ARCA’ …</vt:lpstr>
      <vt:lpstr>Presentazione standard di PowerPoint</vt:lpstr>
      <vt:lpstr>I NOSTRI LAVORI PER LA MOSTRA SCIENTIFICA D’ISTITUTO  “LE FORZE IN GIOCO”</vt:lpstr>
      <vt:lpstr>LA BILANCIA</vt:lpstr>
      <vt:lpstr>ROBOT CARROARMATO</vt:lpstr>
      <vt:lpstr>GRAZIE A TUTTI GLI ALUNNI DELLE CLASSI : IIA,IIB,VA,VB  SCUOLA PRIMARIA  “TORRETTA” (AQ) PER AVER PARTECIPATO ATTIVAMENTE  E CON ENTUSIASMO  A TUTTE LE ESPERIENZE PROPOSTE DAI DOCENTI ……………….. GRAZIE  CON AFFETTO  LE VOSTRE MAESTRE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SCIENTIFICO “LE FORZE IN GIOCO”</dc:title>
  <dc:creator>Gabriella</dc:creator>
  <cp:lastModifiedBy>Doriana Medici</cp:lastModifiedBy>
  <cp:revision>61</cp:revision>
  <dcterms:created xsi:type="dcterms:W3CDTF">2017-07-05T15:29:32Z</dcterms:created>
  <dcterms:modified xsi:type="dcterms:W3CDTF">2017-07-11T17:35:42Z</dcterms:modified>
</cp:coreProperties>
</file>