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2" r:id="rId5"/>
    <p:sldId id="263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15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2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9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5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40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6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7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0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12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205A-38DB-4D86-8BA4-9D34C5D37ABC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F0B0-96E6-4E0F-995C-D1D6A8654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36850" y="1609807"/>
            <a:ext cx="25811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RICI</a:t>
            </a:r>
            <a:endParaRPr lang="it-IT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45382" y="1377163"/>
            <a:ext cx="65309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giochiamo</a:t>
            </a:r>
            <a:endParaRPr lang="it-IT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05" y="3344182"/>
            <a:ext cx="3370150" cy="33701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837425" y="0"/>
            <a:ext cx="13276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</a:t>
            </a:r>
            <a:endParaRPr lang="it-IT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57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5" y="862208"/>
            <a:ext cx="6843492" cy="51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18" y="928052"/>
            <a:ext cx="4424941" cy="38338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92890" y="2301437"/>
            <a:ext cx="65843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iocattoli realizzati</a:t>
            </a:r>
          </a:p>
          <a:p>
            <a:pPr algn="ctr"/>
            <a:r>
              <a:rPr lang="it-IT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da alcuni alunni</a:t>
            </a:r>
          </a:p>
          <a:p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it-IT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on….materiali riciclati!!!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11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7" y="2884715"/>
            <a:ext cx="5659021" cy="31690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67" y="665018"/>
            <a:ext cx="3946128" cy="22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35" y="172015"/>
            <a:ext cx="3726962" cy="660604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97" y="1593066"/>
            <a:ext cx="6079836" cy="34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21" y="1324157"/>
            <a:ext cx="2619375" cy="48196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96" y="232419"/>
            <a:ext cx="33432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7" y="1056904"/>
            <a:ext cx="2504954" cy="44247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87" y="656987"/>
            <a:ext cx="3194462" cy="567904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88" y="171347"/>
            <a:ext cx="4876886" cy="64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14" y="884016"/>
            <a:ext cx="2838202" cy="506821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516" y="0"/>
            <a:ext cx="3109295" cy="65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4" y="2536776"/>
            <a:ext cx="5001146" cy="28131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80" y="1038771"/>
            <a:ext cx="5336452" cy="56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" y="734507"/>
            <a:ext cx="4699863" cy="51228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1724309"/>
            <a:ext cx="3810000" cy="3143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07" y="407165"/>
            <a:ext cx="3259541" cy="57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ACER</dc:creator>
  <cp:lastModifiedBy>User</cp:lastModifiedBy>
  <cp:revision>29</cp:revision>
  <dcterms:created xsi:type="dcterms:W3CDTF">2018-06-30T14:10:47Z</dcterms:created>
  <dcterms:modified xsi:type="dcterms:W3CDTF">2018-07-02T08:07:26Z</dcterms:modified>
</cp:coreProperties>
</file>