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322" r:id="rId3"/>
    <p:sldId id="321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5" r:id="rId50"/>
    <p:sldId id="316" r:id="rId51"/>
    <p:sldId id="317" r:id="rId52"/>
    <p:sldId id="318" r:id="rId53"/>
    <p:sldId id="319" r:id="rId54"/>
  </p:sldIdLst>
  <p:sldSz cx="12192000" cy="6858000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247" autoAdjust="0"/>
  </p:normalViewPr>
  <p:slideViewPr>
    <p:cSldViewPr>
      <p:cViewPr varScale="1">
        <p:scale>
          <a:sx n="107" d="100"/>
          <a:sy n="107" d="100"/>
        </p:scale>
        <p:origin x="108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05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CD7620E4-4ED5-4493-B22F-44F1412D8AEC}" type="datetime">
              <a:rPr lang="it-IT" sz="1200" b="0" strike="noStrike" spc="-1">
                <a:solidFill>
                  <a:srgbClr val="8B8B8B"/>
                </a:solidFill>
                <a:latin typeface="Calibri"/>
              </a:rPr>
              <a:t>02/07/2018</a:t>
            </a:fld>
            <a:endParaRPr lang="it-IT" sz="1200" b="0" strike="noStrike" spc="-1"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E0A10F08-7557-4F0C-85AF-DEFD8B5A13B4}" type="slidenum">
              <a:rPr lang="it-IT" sz="1200" b="0" strike="noStrike" spc="-1">
                <a:solidFill>
                  <a:srgbClr val="8B8B8B"/>
                </a:solidFill>
                <a:latin typeface="Calibri"/>
              </a:rPr>
              <a:t>‹N›</a:t>
            </a:fld>
            <a:endParaRPr lang="it-IT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Fai clic per modificare il formato del testo del titolo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it-IT" sz="6000" b="0" strike="noStrike" spc="-1">
                <a:solidFill>
                  <a:srgbClr val="000000"/>
                </a:solidFill>
                <a:latin typeface="Calibri Light"/>
              </a:rPr>
              <a:t>Fare clic per modificare lo stile del titolo</a:t>
            </a:r>
            <a:endParaRPr lang="it-IT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FA88DA3A-15AF-48AD-9326-E4A1FBF87B00}" type="datetime">
              <a:rPr lang="it-IT" sz="1200" b="0" strike="noStrike" spc="-1">
                <a:solidFill>
                  <a:srgbClr val="8B8B8B"/>
                </a:solidFill>
                <a:latin typeface="Calibri"/>
              </a:rPr>
              <a:t>02/07/2018</a:t>
            </a:fld>
            <a:endParaRPr lang="it-IT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BB1EE2AB-1705-4ACF-B9AE-99F0A7EFAA62}" type="slidenum">
              <a:rPr lang="it-IT" sz="1200" b="0" strike="noStrike" spc="-1">
                <a:solidFill>
                  <a:srgbClr val="8B8B8B"/>
                </a:solidFill>
                <a:latin typeface="Calibri"/>
              </a:rPr>
              <a:t>‹N›</a:t>
            </a:fld>
            <a:endParaRPr lang="it-IT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eter Pan - 02 - Fly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70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6"/>
    </mc:Choice>
    <mc:Fallback>
      <p:transition spd="slow" advTm="2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magine 4"/>
          <p:cNvPicPr/>
          <p:nvPr/>
        </p:nvPicPr>
        <p:blipFill>
          <a:blip r:embed="rId2"/>
          <a:stretch/>
        </p:blipFill>
        <p:spPr>
          <a:xfrm>
            <a:off x="432720" y="4848120"/>
            <a:ext cx="2096640" cy="1875600"/>
          </a:xfrm>
          <a:prstGeom prst="rect">
            <a:avLst/>
          </a:prstGeom>
          <a:ln>
            <a:noFill/>
          </a:ln>
        </p:spPr>
      </p:pic>
      <p:sp>
        <p:nvSpPr>
          <p:cNvPr id="105" name="CustomShape 1"/>
          <p:cNvSpPr/>
          <p:nvPr/>
        </p:nvSpPr>
        <p:spPr>
          <a:xfrm>
            <a:off x="2984760" y="3381120"/>
            <a:ext cx="2607184" cy="2352136"/>
          </a:xfrm>
          <a:prstGeom prst="cloudCallout">
            <a:avLst>
              <a:gd name="adj1" fmla="val -75018"/>
              <a:gd name="adj2" fmla="val 44772"/>
            </a:avLst>
          </a:prstGeom>
          <a:solidFill>
            <a:schemeClr val="accent2">
              <a:lumMod val="20000"/>
              <a:lumOff val="80000"/>
            </a:schemeClr>
          </a:solidFill>
          <a:ln w="3816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D0D0D"/>
                </a:solidFill>
                <a:latin typeface="Calibri"/>
              </a:rPr>
              <a:t>Lavorando insieme abbiamo imparato molto!!!</a:t>
            </a:r>
            <a:endParaRPr lang="it-IT" sz="2400" b="0" strike="noStrike" spc="-1" dirty="0">
              <a:latin typeface="Arial"/>
            </a:endParaRPr>
          </a:p>
        </p:txBody>
      </p:sp>
      <p:pic>
        <p:nvPicPr>
          <p:cNvPr id="106" name="Immagine 7"/>
          <p:cNvPicPr/>
          <p:nvPr/>
        </p:nvPicPr>
        <p:blipFill>
          <a:blip r:embed="rId3"/>
          <a:stretch/>
        </p:blipFill>
        <p:spPr>
          <a:xfrm>
            <a:off x="7026480" y="195840"/>
            <a:ext cx="2755080" cy="2856960"/>
          </a:xfrm>
          <a:prstGeom prst="rect">
            <a:avLst/>
          </a:prstGeom>
          <a:ln>
            <a:noFill/>
          </a:ln>
        </p:spPr>
      </p:pic>
      <p:pic>
        <p:nvPicPr>
          <p:cNvPr id="107" name="Immagine 10"/>
          <p:cNvPicPr/>
          <p:nvPr/>
        </p:nvPicPr>
        <p:blipFill>
          <a:blip r:embed="rId4"/>
          <a:stretch/>
        </p:blipFill>
        <p:spPr>
          <a:xfrm>
            <a:off x="432720" y="98280"/>
            <a:ext cx="5744880" cy="3282480"/>
          </a:xfrm>
          <a:prstGeom prst="rect">
            <a:avLst/>
          </a:prstGeom>
          <a:ln>
            <a:noFill/>
          </a:ln>
        </p:spPr>
      </p:pic>
      <p:pic>
        <p:nvPicPr>
          <p:cNvPr id="108" name="Immagine 12"/>
          <p:cNvPicPr/>
          <p:nvPr/>
        </p:nvPicPr>
        <p:blipFill>
          <a:blip r:embed="rId5"/>
          <a:stretch/>
        </p:blipFill>
        <p:spPr>
          <a:xfrm>
            <a:off x="6177960" y="3357000"/>
            <a:ext cx="5997240" cy="3366720"/>
          </a:xfrm>
          <a:prstGeom prst="rect">
            <a:avLst/>
          </a:prstGeom>
          <a:ln>
            <a:noFill/>
          </a:ln>
        </p:spPr>
      </p:pic>
      <p:pic>
        <p:nvPicPr>
          <p:cNvPr id="109" name="Immagine 13"/>
          <p:cNvPicPr/>
          <p:nvPr/>
        </p:nvPicPr>
        <p:blipFill>
          <a:blip r:embed="rId3"/>
          <a:stretch/>
        </p:blipFill>
        <p:spPr>
          <a:xfrm>
            <a:off x="6998400" y="223920"/>
            <a:ext cx="2755080" cy="2856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498">
        <p14:prism isInverted="1"/>
      </p:transition>
    </mc:Choice>
    <mc:Fallback>
      <p:transition spd="slow" advTm="54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magine 3"/>
          <p:cNvPicPr/>
          <p:nvPr/>
        </p:nvPicPr>
        <p:blipFill>
          <a:blip r:embed="rId2"/>
          <a:stretch/>
        </p:blipFill>
        <p:spPr>
          <a:xfrm>
            <a:off x="3976920" y="70200"/>
            <a:ext cx="3687480" cy="6536160"/>
          </a:xfrm>
          <a:prstGeom prst="rect">
            <a:avLst/>
          </a:prstGeom>
          <a:ln>
            <a:noFill/>
          </a:ln>
        </p:spPr>
      </p:pic>
      <p:pic>
        <p:nvPicPr>
          <p:cNvPr id="111" name="Immagine 4"/>
          <p:cNvPicPr/>
          <p:nvPr/>
        </p:nvPicPr>
        <p:blipFill>
          <a:blip r:embed="rId3"/>
          <a:stretch/>
        </p:blipFill>
        <p:spPr>
          <a:xfrm>
            <a:off x="7872840" y="41040"/>
            <a:ext cx="3703680" cy="6565320"/>
          </a:xfrm>
          <a:prstGeom prst="rect">
            <a:avLst/>
          </a:prstGeom>
          <a:ln>
            <a:noFill/>
          </a:ln>
        </p:spPr>
      </p:pic>
      <p:pic>
        <p:nvPicPr>
          <p:cNvPr id="112" name="Immagine 6"/>
          <p:cNvPicPr/>
          <p:nvPr/>
        </p:nvPicPr>
        <p:blipFill>
          <a:blip r:embed="rId4"/>
          <a:stretch/>
        </p:blipFill>
        <p:spPr>
          <a:xfrm>
            <a:off x="214920" y="70200"/>
            <a:ext cx="3705480" cy="656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Tm="6633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magine 1"/>
          <p:cNvPicPr/>
          <p:nvPr/>
        </p:nvPicPr>
        <p:blipFill>
          <a:blip r:embed="rId2"/>
          <a:stretch/>
        </p:blipFill>
        <p:spPr>
          <a:xfrm>
            <a:off x="2385360" y="3682080"/>
            <a:ext cx="4746600" cy="3035880"/>
          </a:xfrm>
          <a:prstGeom prst="rect">
            <a:avLst/>
          </a:prstGeom>
          <a:ln>
            <a:noFill/>
          </a:ln>
        </p:spPr>
      </p:pic>
      <p:pic>
        <p:nvPicPr>
          <p:cNvPr id="114" name="Immagine 3"/>
          <p:cNvPicPr/>
          <p:nvPr/>
        </p:nvPicPr>
        <p:blipFill>
          <a:blip r:embed="rId3"/>
          <a:stretch/>
        </p:blipFill>
        <p:spPr>
          <a:xfrm>
            <a:off x="5720400" y="570960"/>
            <a:ext cx="3409200" cy="3818520"/>
          </a:xfrm>
          <a:prstGeom prst="rect">
            <a:avLst/>
          </a:prstGeom>
          <a:ln>
            <a:noFill/>
          </a:ln>
        </p:spPr>
      </p:pic>
      <p:sp>
        <p:nvSpPr>
          <p:cNvPr id="115" name="CustomShape 1"/>
          <p:cNvSpPr/>
          <p:nvPr/>
        </p:nvSpPr>
        <p:spPr>
          <a:xfrm>
            <a:off x="3172320" y="1698840"/>
            <a:ext cx="3171960" cy="1361880"/>
          </a:xfrm>
          <a:prstGeom prst="wedgeRoundRectCallout">
            <a:avLst>
              <a:gd name="adj1" fmla="val -23774"/>
              <a:gd name="adj2" fmla="val 102226"/>
              <a:gd name="adj3" fmla="val 16667"/>
            </a:avLst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1800" b="0" strike="noStrike" spc="-1">
                <a:solidFill>
                  <a:srgbClr val="FFFFFF"/>
                </a:solidFill>
                <a:latin typeface="Calibri"/>
              </a:rPr>
              <a:t>Per realizzare la testa del nostro burattino ricicliamo una bottiglia di plastica!!!</a:t>
            </a:r>
            <a:endParaRPr lang="it-IT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6178">
        <p:blinds dir="vert"/>
      </p:transition>
    </mc:Choice>
    <mc:Fallback>
      <p:transition spd="slow" advTm="6178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magine 1"/>
          <p:cNvPicPr/>
          <p:nvPr/>
        </p:nvPicPr>
        <p:blipFill>
          <a:blip r:embed="rId2"/>
          <a:stretch/>
        </p:blipFill>
        <p:spPr>
          <a:xfrm>
            <a:off x="646560" y="111600"/>
            <a:ext cx="4252680" cy="6857640"/>
          </a:xfrm>
          <a:prstGeom prst="rect">
            <a:avLst/>
          </a:prstGeom>
          <a:ln>
            <a:noFill/>
          </a:ln>
        </p:spPr>
      </p:pic>
      <p:pic>
        <p:nvPicPr>
          <p:cNvPr id="117" name="Immagine 2"/>
          <p:cNvPicPr/>
          <p:nvPr/>
        </p:nvPicPr>
        <p:blipFill>
          <a:blip r:embed="rId3"/>
          <a:stretch/>
        </p:blipFill>
        <p:spPr>
          <a:xfrm>
            <a:off x="6220800" y="3162960"/>
            <a:ext cx="4011480" cy="3182040"/>
          </a:xfrm>
          <a:prstGeom prst="rect">
            <a:avLst/>
          </a:prstGeom>
          <a:ln>
            <a:noFill/>
          </a:ln>
        </p:spPr>
      </p:pic>
      <p:sp>
        <p:nvSpPr>
          <p:cNvPr id="118" name="CustomShape 1"/>
          <p:cNvSpPr/>
          <p:nvPr/>
        </p:nvSpPr>
        <p:spPr>
          <a:xfrm>
            <a:off x="6633720" y="1790640"/>
            <a:ext cx="3386520" cy="10051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44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 …….tagliamo la parte centrale della bottiglia per utilizzare le estremità!!!!</a:t>
            </a:r>
            <a:endParaRPr lang="it-IT" sz="2000" b="0" strike="noStrike" spc="-1">
              <a:latin typeface="Arial"/>
            </a:endParaRPr>
          </a:p>
        </p:txBody>
      </p:sp>
    </p:spTree>
  </p:cSld>
  <p:clrMapOvr>
    <a:masterClrMapping/>
  </p:clrMapOvr>
  <p:transition spd="slow" advTm="6012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magine 2"/>
          <p:cNvPicPr/>
          <p:nvPr/>
        </p:nvPicPr>
        <p:blipFill>
          <a:blip r:embed="rId2"/>
          <a:stretch/>
        </p:blipFill>
        <p:spPr>
          <a:xfrm>
            <a:off x="1604520" y="4932360"/>
            <a:ext cx="8575200" cy="1903320"/>
          </a:xfrm>
          <a:prstGeom prst="rect">
            <a:avLst/>
          </a:prstGeom>
          <a:ln>
            <a:noFill/>
          </a:ln>
        </p:spPr>
      </p:pic>
      <p:sp>
        <p:nvSpPr>
          <p:cNvPr id="120" name="CustomShape 1"/>
          <p:cNvSpPr/>
          <p:nvPr/>
        </p:nvSpPr>
        <p:spPr>
          <a:xfrm>
            <a:off x="2567608" y="3983920"/>
            <a:ext cx="7198368" cy="918560"/>
          </a:xfrm>
          <a:prstGeom prst="rect">
            <a:avLst/>
          </a:prstGeom>
          <a:solidFill>
            <a:srgbClr val="92D050"/>
          </a:solidFill>
          <a:ln w="3816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800" b="0" strike="noStrike" spc="-1" dirty="0">
                <a:solidFill>
                  <a:srgbClr val="000000"/>
                </a:solidFill>
                <a:latin typeface="Calibri"/>
              </a:rPr>
              <a:t>…….in seguito ricomponiamo la bottiglia con del nastro adesivo!!!</a:t>
            </a:r>
            <a:endParaRPr lang="it-IT" sz="2800" b="0" strike="noStrike" spc="-1" dirty="0">
              <a:latin typeface="Arial"/>
            </a:endParaRPr>
          </a:p>
        </p:txBody>
      </p:sp>
      <p:pic>
        <p:nvPicPr>
          <p:cNvPr id="121" name="Immagine 6"/>
          <p:cNvPicPr/>
          <p:nvPr/>
        </p:nvPicPr>
        <p:blipFill>
          <a:blip r:embed="rId3"/>
          <a:stretch/>
        </p:blipFill>
        <p:spPr>
          <a:xfrm>
            <a:off x="6068520" y="223200"/>
            <a:ext cx="5941080" cy="3346560"/>
          </a:xfrm>
          <a:prstGeom prst="rect">
            <a:avLst/>
          </a:prstGeom>
          <a:ln>
            <a:noFill/>
          </a:ln>
        </p:spPr>
      </p:pic>
      <p:pic>
        <p:nvPicPr>
          <p:cNvPr id="122" name="Immagine 5"/>
          <p:cNvPicPr/>
          <p:nvPr/>
        </p:nvPicPr>
        <p:blipFill>
          <a:blip r:embed="rId4"/>
          <a:stretch/>
        </p:blipFill>
        <p:spPr>
          <a:xfrm>
            <a:off x="154440" y="256320"/>
            <a:ext cx="5837760" cy="3283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229">
        <p14:flythrough/>
      </p:transition>
    </mc:Choice>
    <mc:Fallback>
      <p:transition spd="slow" advTm="62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magine 5"/>
          <p:cNvPicPr/>
          <p:nvPr/>
        </p:nvPicPr>
        <p:blipFill>
          <a:blip r:embed="rId2"/>
          <a:stretch/>
        </p:blipFill>
        <p:spPr>
          <a:xfrm>
            <a:off x="8522640" y="218880"/>
            <a:ext cx="3384360" cy="5999040"/>
          </a:xfrm>
          <a:prstGeom prst="rect">
            <a:avLst/>
          </a:prstGeom>
          <a:ln>
            <a:noFill/>
          </a:ln>
        </p:spPr>
      </p:pic>
      <p:pic>
        <p:nvPicPr>
          <p:cNvPr id="124" name="Immagine 6"/>
          <p:cNvPicPr/>
          <p:nvPr/>
        </p:nvPicPr>
        <p:blipFill>
          <a:blip r:embed="rId3"/>
          <a:stretch/>
        </p:blipFill>
        <p:spPr>
          <a:xfrm>
            <a:off x="250920" y="3610800"/>
            <a:ext cx="5187600" cy="2711520"/>
          </a:xfrm>
          <a:prstGeom prst="rect">
            <a:avLst/>
          </a:prstGeom>
          <a:ln>
            <a:noFill/>
          </a:ln>
        </p:spPr>
      </p:pic>
      <p:pic>
        <p:nvPicPr>
          <p:cNvPr id="125" name="Immagine 7"/>
          <p:cNvPicPr/>
          <p:nvPr/>
        </p:nvPicPr>
        <p:blipFill>
          <a:blip r:embed="rId4"/>
          <a:stretch/>
        </p:blipFill>
        <p:spPr>
          <a:xfrm>
            <a:off x="517680" y="401400"/>
            <a:ext cx="5029920" cy="2816640"/>
          </a:xfrm>
          <a:prstGeom prst="rect">
            <a:avLst/>
          </a:prstGeom>
          <a:ln>
            <a:noFill/>
          </a:ln>
        </p:spPr>
      </p:pic>
      <p:pic>
        <p:nvPicPr>
          <p:cNvPr id="126" name="Immagine 8"/>
          <p:cNvPicPr/>
          <p:nvPr/>
        </p:nvPicPr>
        <p:blipFill>
          <a:blip r:embed="rId5"/>
          <a:stretch/>
        </p:blipFill>
        <p:spPr>
          <a:xfrm>
            <a:off x="5697000" y="3523680"/>
            <a:ext cx="2419200" cy="241920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5954040" y="655920"/>
            <a:ext cx="2162160" cy="22849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6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Calibri"/>
              </a:rPr>
              <a:t>Insieme ritagliamo tante striscioline dai giornali…….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Calibri"/>
              </a:rPr>
              <a:t>….sempre riciclati!!!</a:t>
            </a:r>
            <a:endParaRPr lang="it-IT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6725">
        <p14:prism isContent="1" isInverted="1"/>
      </p:transition>
    </mc:Choice>
    <mc:Fallback>
      <p:transition spd="slow" advTm="67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magine 1"/>
          <p:cNvPicPr/>
          <p:nvPr/>
        </p:nvPicPr>
        <p:blipFill>
          <a:blip r:embed="rId2"/>
          <a:stretch/>
        </p:blipFill>
        <p:spPr>
          <a:xfrm>
            <a:off x="644760" y="3160800"/>
            <a:ext cx="4020480" cy="3250080"/>
          </a:xfrm>
          <a:prstGeom prst="rect">
            <a:avLst/>
          </a:prstGeom>
          <a:ln>
            <a:noFill/>
          </a:ln>
        </p:spPr>
      </p:pic>
      <p:sp>
        <p:nvSpPr>
          <p:cNvPr id="129" name="CustomShape 1"/>
          <p:cNvSpPr/>
          <p:nvPr/>
        </p:nvSpPr>
        <p:spPr>
          <a:xfrm>
            <a:off x="3935760" y="548680"/>
            <a:ext cx="3096344" cy="1944216"/>
          </a:xfrm>
          <a:prstGeom prst="wedgeEllipseCallout">
            <a:avLst>
              <a:gd name="adj1" fmla="val -68201"/>
              <a:gd name="adj2" fmla="val 94643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2800" b="0" strike="noStrike" spc="-1" dirty="0">
                <a:solidFill>
                  <a:srgbClr val="FFFFFF"/>
                </a:solidFill>
                <a:latin typeface="Calibri"/>
              </a:rPr>
              <a:t>Ora cominciamo  a incollare le striscioline!!!</a:t>
            </a:r>
            <a:endParaRPr lang="it-IT" sz="2800" b="0" strike="noStrike" spc="-1" dirty="0">
              <a:latin typeface="Arial"/>
            </a:endParaRPr>
          </a:p>
        </p:txBody>
      </p:sp>
      <p:pic>
        <p:nvPicPr>
          <p:cNvPr id="130" name="Immagine 3"/>
          <p:cNvPicPr/>
          <p:nvPr/>
        </p:nvPicPr>
        <p:blipFill>
          <a:blip r:embed="rId3"/>
          <a:stretch/>
        </p:blipFill>
        <p:spPr>
          <a:xfrm>
            <a:off x="5653800" y="2741040"/>
            <a:ext cx="6277680" cy="3536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4925">
        <p:checker/>
      </p:transition>
    </mc:Choice>
    <mc:Fallback>
      <p:transition spd="slow" advTm="4925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magine 1"/>
          <p:cNvPicPr/>
          <p:nvPr/>
        </p:nvPicPr>
        <p:blipFill>
          <a:blip r:embed="rId2"/>
          <a:stretch/>
        </p:blipFill>
        <p:spPr>
          <a:xfrm>
            <a:off x="1795320" y="4009320"/>
            <a:ext cx="3657600" cy="2327040"/>
          </a:xfrm>
          <a:prstGeom prst="rect">
            <a:avLst/>
          </a:prstGeom>
          <a:ln>
            <a:noFill/>
          </a:ln>
        </p:spPr>
      </p:pic>
      <p:pic>
        <p:nvPicPr>
          <p:cNvPr id="132" name="Immagine 2"/>
          <p:cNvPicPr/>
          <p:nvPr/>
        </p:nvPicPr>
        <p:blipFill>
          <a:blip r:embed="rId3"/>
          <a:stretch/>
        </p:blipFill>
        <p:spPr>
          <a:xfrm>
            <a:off x="399240" y="189720"/>
            <a:ext cx="6044760" cy="3400200"/>
          </a:xfrm>
          <a:prstGeom prst="rect">
            <a:avLst/>
          </a:prstGeom>
          <a:ln>
            <a:noFill/>
          </a:ln>
        </p:spPr>
      </p:pic>
      <p:pic>
        <p:nvPicPr>
          <p:cNvPr id="133" name="Immagine 4"/>
          <p:cNvPicPr/>
          <p:nvPr/>
        </p:nvPicPr>
        <p:blipFill>
          <a:blip r:embed="rId4"/>
          <a:stretch/>
        </p:blipFill>
        <p:spPr>
          <a:xfrm>
            <a:off x="7016040" y="1800720"/>
            <a:ext cx="4406040" cy="4417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Tm="6058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magine 3"/>
          <p:cNvPicPr/>
          <p:nvPr/>
        </p:nvPicPr>
        <p:blipFill>
          <a:blip r:embed="rId2"/>
          <a:stretch/>
        </p:blipFill>
        <p:spPr>
          <a:xfrm>
            <a:off x="323640" y="77040"/>
            <a:ext cx="3789000" cy="6715800"/>
          </a:xfrm>
          <a:prstGeom prst="rect">
            <a:avLst/>
          </a:prstGeom>
          <a:ln>
            <a:noFill/>
          </a:ln>
        </p:spPr>
      </p:pic>
      <p:pic>
        <p:nvPicPr>
          <p:cNvPr id="135" name="Immagine 4"/>
          <p:cNvPicPr/>
          <p:nvPr/>
        </p:nvPicPr>
        <p:blipFill>
          <a:blip r:embed="rId3"/>
          <a:stretch/>
        </p:blipFill>
        <p:spPr>
          <a:xfrm>
            <a:off x="5100840" y="197640"/>
            <a:ext cx="5630760" cy="3171960"/>
          </a:xfrm>
          <a:prstGeom prst="rect">
            <a:avLst/>
          </a:prstGeom>
          <a:ln>
            <a:noFill/>
          </a:ln>
        </p:spPr>
      </p:pic>
      <p:pic>
        <p:nvPicPr>
          <p:cNvPr id="136" name="Immagine 5"/>
          <p:cNvPicPr/>
          <p:nvPr/>
        </p:nvPicPr>
        <p:blipFill>
          <a:blip r:embed="rId4"/>
          <a:stretch/>
        </p:blipFill>
        <p:spPr>
          <a:xfrm>
            <a:off x="4306320" y="3791880"/>
            <a:ext cx="3862800" cy="2967840"/>
          </a:xfrm>
          <a:prstGeom prst="rect">
            <a:avLst/>
          </a:prstGeom>
          <a:ln>
            <a:noFill/>
          </a:ln>
        </p:spPr>
      </p:pic>
      <p:pic>
        <p:nvPicPr>
          <p:cNvPr id="137" name="Immagine 6"/>
          <p:cNvPicPr/>
          <p:nvPr/>
        </p:nvPicPr>
        <p:blipFill>
          <a:blip r:embed="rId5"/>
          <a:stretch/>
        </p:blipFill>
        <p:spPr>
          <a:xfrm>
            <a:off x="8363520" y="4182480"/>
            <a:ext cx="4157280" cy="2577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281">
        <p:circle/>
      </p:transition>
    </mc:Choice>
    <mc:Fallback>
      <p:transition spd="slow" advTm="628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magine 1"/>
          <p:cNvPicPr/>
          <p:nvPr/>
        </p:nvPicPr>
        <p:blipFill>
          <a:blip r:embed="rId2"/>
          <a:stretch/>
        </p:blipFill>
        <p:spPr>
          <a:xfrm>
            <a:off x="137520" y="1389960"/>
            <a:ext cx="4571280" cy="3504600"/>
          </a:xfrm>
          <a:prstGeom prst="rect">
            <a:avLst/>
          </a:prstGeom>
          <a:ln>
            <a:noFill/>
          </a:ln>
        </p:spPr>
      </p:pic>
      <p:pic>
        <p:nvPicPr>
          <p:cNvPr id="139" name="Immagine 2"/>
          <p:cNvPicPr/>
          <p:nvPr/>
        </p:nvPicPr>
        <p:blipFill>
          <a:blip r:embed="rId3"/>
          <a:stretch/>
        </p:blipFill>
        <p:spPr>
          <a:xfrm>
            <a:off x="7656120" y="557640"/>
            <a:ext cx="4426200" cy="5820480"/>
          </a:xfrm>
          <a:prstGeom prst="rect">
            <a:avLst/>
          </a:prstGeom>
          <a:ln>
            <a:noFill/>
          </a:ln>
        </p:spPr>
      </p:pic>
      <p:pic>
        <p:nvPicPr>
          <p:cNvPr id="140" name="Immagine 6"/>
          <p:cNvPicPr/>
          <p:nvPr/>
        </p:nvPicPr>
        <p:blipFill>
          <a:blip r:embed="rId4"/>
          <a:stretch/>
        </p:blipFill>
        <p:spPr>
          <a:xfrm>
            <a:off x="4858560" y="1992600"/>
            <a:ext cx="2647440" cy="1987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5">
        <p14:ferris dir="l"/>
      </p:transition>
    </mc:Choice>
    <mc:Fallback>
      <p:transition spd="slow" advTm="54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487" y="154518"/>
            <a:ext cx="5016777" cy="651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450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13077">
        <p15:prstTrans prst="origami"/>
      </p:transition>
    </mc:Choice>
    <mc:Fallback>
      <p:transition spd="slow" advTm="130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magine 2"/>
          <p:cNvPicPr/>
          <p:nvPr/>
        </p:nvPicPr>
        <p:blipFill>
          <a:blip r:embed="rId2"/>
          <a:stretch/>
        </p:blipFill>
        <p:spPr>
          <a:xfrm>
            <a:off x="5430600" y="386280"/>
            <a:ext cx="5689800" cy="3202560"/>
          </a:xfrm>
          <a:prstGeom prst="rect">
            <a:avLst/>
          </a:prstGeom>
          <a:ln>
            <a:noFill/>
          </a:ln>
        </p:spPr>
      </p:pic>
      <p:pic>
        <p:nvPicPr>
          <p:cNvPr id="142" name="Immagine 3"/>
          <p:cNvPicPr/>
          <p:nvPr/>
        </p:nvPicPr>
        <p:blipFill>
          <a:blip r:embed="rId3"/>
          <a:stretch/>
        </p:blipFill>
        <p:spPr>
          <a:xfrm>
            <a:off x="622440" y="225360"/>
            <a:ext cx="3809520" cy="5447880"/>
          </a:xfrm>
          <a:prstGeom prst="rect">
            <a:avLst/>
          </a:prstGeom>
          <a:ln>
            <a:noFill/>
          </a:ln>
        </p:spPr>
      </p:pic>
      <p:pic>
        <p:nvPicPr>
          <p:cNvPr id="143" name="Immagine 4"/>
          <p:cNvPicPr/>
          <p:nvPr/>
        </p:nvPicPr>
        <p:blipFill>
          <a:blip r:embed="rId4"/>
          <a:stretch/>
        </p:blipFill>
        <p:spPr>
          <a:xfrm>
            <a:off x="5973480" y="4011840"/>
            <a:ext cx="3657600" cy="2327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6188">
        <p14:flip dir="r"/>
      </p:transition>
    </mc:Choice>
    <mc:Fallback>
      <p:transition spd="slow" advTm="61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magine 1"/>
          <p:cNvPicPr/>
          <p:nvPr/>
        </p:nvPicPr>
        <p:blipFill>
          <a:blip r:embed="rId2"/>
          <a:stretch/>
        </p:blipFill>
        <p:spPr>
          <a:xfrm>
            <a:off x="618120" y="486360"/>
            <a:ext cx="5854320" cy="4497840"/>
          </a:xfrm>
          <a:prstGeom prst="rect">
            <a:avLst/>
          </a:prstGeom>
          <a:ln>
            <a:noFill/>
          </a:ln>
        </p:spPr>
      </p:pic>
      <p:pic>
        <p:nvPicPr>
          <p:cNvPr id="145" name="Immagine 2"/>
          <p:cNvPicPr/>
          <p:nvPr/>
        </p:nvPicPr>
        <p:blipFill>
          <a:blip r:embed="rId3"/>
          <a:stretch/>
        </p:blipFill>
        <p:spPr>
          <a:xfrm>
            <a:off x="6457680" y="383760"/>
            <a:ext cx="5780160" cy="3251160"/>
          </a:xfrm>
          <a:prstGeom prst="rect">
            <a:avLst/>
          </a:prstGeom>
          <a:ln>
            <a:noFill/>
          </a:ln>
        </p:spPr>
      </p:pic>
      <p:pic>
        <p:nvPicPr>
          <p:cNvPr id="146" name="Immagine 8"/>
          <p:cNvPicPr/>
          <p:nvPr/>
        </p:nvPicPr>
        <p:blipFill>
          <a:blip r:embed="rId4"/>
          <a:stretch/>
        </p:blipFill>
        <p:spPr>
          <a:xfrm>
            <a:off x="9088200" y="4784040"/>
            <a:ext cx="2256480" cy="1660680"/>
          </a:xfrm>
          <a:prstGeom prst="rect">
            <a:avLst/>
          </a:prstGeom>
          <a:ln>
            <a:noFill/>
          </a:ln>
        </p:spPr>
      </p:pic>
      <p:sp>
        <p:nvSpPr>
          <p:cNvPr id="147" name="CustomShape 1"/>
          <p:cNvSpPr/>
          <p:nvPr/>
        </p:nvSpPr>
        <p:spPr>
          <a:xfrm>
            <a:off x="7114320" y="3847320"/>
            <a:ext cx="2296800" cy="100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6000" b="1" strike="noStrike" spc="-1">
                <a:solidFill>
                  <a:srgbClr val="D6DCE5"/>
                </a:solidFill>
                <a:latin typeface="Calibri"/>
              </a:rPr>
              <a:t>MITICI</a:t>
            </a:r>
            <a:endParaRPr lang="it-IT" sz="6000" b="0" strike="noStrike" spc="-1">
              <a:latin typeface="Arial"/>
            </a:endParaRPr>
          </a:p>
        </p:txBody>
      </p:sp>
    </p:spTree>
  </p:cSld>
  <p:clrMapOvr>
    <a:masterClrMapping/>
  </p:clrMapOvr>
  <p:transition spd="slow" advTm="6286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magine 3"/>
          <p:cNvPicPr/>
          <p:nvPr/>
        </p:nvPicPr>
        <p:blipFill>
          <a:blip r:embed="rId2"/>
          <a:stretch/>
        </p:blipFill>
        <p:spPr>
          <a:xfrm>
            <a:off x="203760" y="309600"/>
            <a:ext cx="5712120" cy="3233520"/>
          </a:xfrm>
          <a:prstGeom prst="rect">
            <a:avLst/>
          </a:prstGeom>
          <a:ln>
            <a:noFill/>
          </a:ln>
        </p:spPr>
      </p:pic>
      <p:pic>
        <p:nvPicPr>
          <p:cNvPr id="149" name="Immagine 6"/>
          <p:cNvPicPr/>
          <p:nvPr/>
        </p:nvPicPr>
        <p:blipFill>
          <a:blip r:embed="rId3"/>
          <a:stretch/>
        </p:blipFill>
        <p:spPr>
          <a:xfrm>
            <a:off x="6190560" y="3543120"/>
            <a:ext cx="5888880" cy="3314520"/>
          </a:xfrm>
          <a:prstGeom prst="rect">
            <a:avLst/>
          </a:prstGeom>
          <a:ln>
            <a:noFill/>
          </a:ln>
        </p:spPr>
      </p:pic>
      <p:pic>
        <p:nvPicPr>
          <p:cNvPr id="150" name="Immagine 1"/>
          <p:cNvPicPr/>
          <p:nvPr/>
        </p:nvPicPr>
        <p:blipFill>
          <a:blip r:embed="rId4"/>
          <a:stretch/>
        </p:blipFill>
        <p:spPr>
          <a:xfrm>
            <a:off x="8473680" y="851760"/>
            <a:ext cx="2714400" cy="1942920"/>
          </a:xfrm>
          <a:prstGeom prst="rect">
            <a:avLst/>
          </a:prstGeom>
          <a:ln>
            <a:noFill/>
          </a:ln>
        </p:spPr>
      </p:pic>
      <p:pic>
        <p:nvPicPr>
          <p:cNvPr id="151" name="Immagine 5"/>
          <p:cNvPicPr/>
          <p:nvPr/>
        </p:nvPicPr>
        <p:blipFill>
          <a:blip r:embed="rId5"/>
          <a:stretch/>
        </p:blipFill>
        <p:spPr>
          <a:xfrm>
            <a:off x="4624920" y="309600"/>
            <a:ext cx="2857320" cy="5079600"/>
          </a:xfrm>
          <a:prstGeom prst="rect">
            <a:avLst/>
          </a:prstGeom>
          <a:ln>
            <a:noFill/>
          </a:ln>
        </p:spPr>
      </p:pic>
      <p:pic>
        <p:nvPicPr>
          <p:cNvPr id="152" name="Immagine 7"/>
          <p:cNvPicPr/>
          <p:nvPr/>
        </p:nvPicPr>
        <p:blipFill>
          <a:blip r:embed="rId4"/>
          <a:stretch/>
        </p:blipFill>
        <p:spPr>
          <a:xfrm>
            <a:off x="654120" y="4306320"/>
            <a:ext cx="2714400" cy="1942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Tm="5869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magine 7"/>
          <p:cNvPicPr/>
          <p:nvPr/>
        </p:nvPicPr>
        <p:blipFill>
          <a:blip r:embed="rId2"/>
          <a:stretch/>
        </p:blipFill>
        <p:spPr>
          <a:xfrm>
            <a:off x="232200" y="616680"/>
            <a:ext cx="4252680" cy="4412160"/>
          </a:xfrm>
          <a:prstGeom prst="rect">
            <a:avLst/>
          </a:prstGeom>
          <a:ln>
            <a:noFill/>
          </a:ln>
        </p:spPr>
      </p:pic>
      <p:pic>
        <p:nvPicPr>
          <p:cNvPr id="154" name="Immagine 8"/>
          <p:cNvPicPr/>
          <p:nvPr/>
        </p:nvPicPr>
        <p:blipFill>
          <a:blip r:embed="rId3"/>
          <a:stretch/>
        </p:blipFill>
        <p:spPr>
          <a:xfrm>
            <a:off x="7058880" y="323280"/>
            <a:ext cx="4583160" cy="5809320"/>
          </a:xfrm>
          <a:prstGeom prst="rect">
            <a:avLst/>
          </a:prstGeom>
          <a:ln>
            <a:noFill/>
          </a:ln>
        </p:spPr>
      </p:pic>
      <p:pic>
        <p:nvPicPr>
          <p:cNvPr id="155" name="Immagine 3"/>
          <p:cNvPicPr/>
          <p:nvPr/>
        </p:nvPicPr>
        <p:blipFill>
          <a:blip r:embed="rId4"/>
          <a:stretch/>
        </p:blipFill>
        <p:spPr>
          <a:xfrm>
            <a:off x="4510080" y="2260800"/>
            <a:ext cx="2523600" cy="160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975">
        <p:split orient="vert"/>
      </p:transition>
    </mc:Choice>
    <mc:Fallback>
      <p:transition spd="slow" advTm="597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magine 1"/>
          <p:cNvPicPr/>
          <p:nvPr/>
        </p:nvPicPr>
        <p:blipFill>
          <a:blip r:embed="rId2"/>
          <a:stretch/>
        </p:blipFill>
        <p:spPr>
          <a:xfrm>
            <a:off x="680400" y="44640"/>
            <a:ext cx="4286520" cy="4136400"/>
          </a:xfrm>
          <a:prstGeom prst="rect">
            <a:avLst/>
          </a:prstGeom>
          <a:ln>
            <a:noFill/>
          </a:ln>
        </p:spPr>
      </p:pic>
      <p:pic>
        <p:nvPicPr>
          <p:cNvPr id="157" name="Immagine 4"/>
          <p:cNvPicPr/>
          <p:nvPr/>
        </p:nvPicPr>
        <p:blipFill>
          <a:blip r:embed="rId3"/>
          <a:stretch/>
        </p:blipFill>
        <p:spPr>
          <a:xfrm>
            <a:off x="4966920" y="2593800"/>
            <a:ext cx="7029720" cy="3962520"/>
          </a:xfrm>
          <a:prstGeom prst="rect">
            <a:avLst/>
          </a:prstGeom>
          <a:ln>
            <a:noFill/>
          </a:ln>
        </p:spPr>
      </p:pic>
      <p:sp>
        <p:nvSpPr>
          <p:cNvPr id="158" name="CustomShape 1"/>
          <p:cNvSpPr/>
          <p:nvPr/>
        </p:nvSpPr>
        <p:spPr>
          <a:xfrm>
            <a:off x="5879880" y="968400"/>
            <a:ext cx="2248920" cy="91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5400" b="1" strike="noStrike" spc="-1" dirty="0">
                <a:solidFill>
                  <a:srgbClr val="7030A0"/>
                </a:solidFill>
                <a:latin typeface="Calibri"/>
              </a:rPr>
              <a:t>SUPER</a:t>
            </a:r>
            <a:endParaRPr lang="it-IT" sz="5400" b="0" strike="noStrike" spc="-1" dirty="0">
              <a:solidFill>
                <a:srgbClr val="7030A0"/>
              </a:solidFill>
              <a:latin typeface="Arial"/>
            </a:endParaRPr>
          </a:p>
        </p:txBody>
      </p:sp>
      <p:pic>
        <p:nvPicPr>
          <p:cNvPr id="159" name="Immagine 8"/>
          <p:cNvPicPr/>
          <p:nvPr/>
        </p:nvPicPr>
        <p:blipFill>
          <a:blip r:embed="rId4"/>
          <a:stretch/>
        </p:blipFill>
        <p:spPr>
          <a:xfrm>
            <a:off x="8129160" y="620640"/>
            <a:ext cx="2199960" cy="1618920"/>
          </a:xfrm>
          <a:prstGeom prst="rect">
            <a:avLst/>
          </a:prstGeom>
          <a:ln>
            <a:noFill/>
          </a:ln>
        </p:spPr>
      </p:pic>
      <p:sp>
        <p:nvSpPr>
          <p:cNvPr id="160" name="CustomShape 2"/>
          <p:cNvSpPr/>
          <p:nvPr/>
        </p:nvSpPr>
        <p:spPr>
          <a:xfrm>
            <a:off x="214920" y="5162400"/>
            <a:ext cx="2494440" cy="57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3200" b="1" strike="noStrike" spc="-1">
                <a:solidFill>
                  <a:srgbClr val="4472C4"/>
                </a:solidFill>
                <a:latin typeface="Calibri"/>
              </a:rPr>
              <a:t>FANTASTICO</a:t>
            </a:r>
            <a:endParaRPr lang="it-IT" sz="3200" b="0" strike="noStrike" spc="-1">
              <a:latin typeface="Arial"/>
            </a:endParaRPr>
          </a:p>
        </p:txBody>
      </p:sp>
      <p:pic>
        <p:nvPicPr>
          <p:cNvPr id="161" name="Immagine 10"/>
          <p:cNvPicPr/>
          <p:nvPr/>
        </p:nvPicPr>
        <p:blipFill>
          <a:blip r:embed="rId5"/>
          <a:stretch/>
        </p:blipFill>
        <p:spPr>
          <a:xfrm>
            <a:off x="2629800" y="4911480"/>
            <a:ext cx="2097000" cy="1355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6255">
        <p14:warp dir="in"/>
      </p:transition>
    </mc:Choice>
    <mc:Fallback>
      <p:transition spd="slow" advTm="62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magine 1"/>
          <p:cNvPicPr/>
          <p:nvPr/>
        </p:nvPicPr>
        <p:blipFill>
          <a:blip r:embed="rId2"/>
          <a:stretch/>
        </p:blipFill>
        <p:spPr>
          <a:xfrm>
            <a:off x="129600" y="123480"/>
            <a:ext cx="4929120" cy="2776680"/>
          </a:xfrm>
          <a:prstGeom prst="rect">
            <a:avLst/>
          </a:prstGeom>
          <a:ln>
            <a:noFill/>
          </a:ln>
        </p:spPr>
      </p:pic>
      <p:pic>
        <p:nvPicPr>
          <p:cNvPr id="163" name="Immagine 2"/>
          <p:cNvPicPr/>
          <p:nvPr/>
        </p:nvPicPr>
        <p:blipFill>
          <a:blip r:embed="rId3"/>
          <a:stretch/>
        </p:blipFill>
        <p:spPr>
          <a:xfrm>
            <a:off x="5059080" y="0"/>
            <a:ext cx="3809520" cy="5933880"/>
          </a:xfrm>
          <a:prstGeom prst="rect">
            <a:avLst/>
          </a:prstGeom>
          <a:ln>
            <a:noFill/>
          </a:ln>
        </p:spPr>
      </p:pic>
      <p:pic>
        <p:nvPicPr>
          <p:cNvPr id="164" name="Immagine 3"/>
          <p:cNvPicPr/>
          <p:nvPr/>
        </p:nvPicPr>
        <p:blipFill>
          <a:blip r:embed="rId4"/>
          <a:stretch/>
        </p:blipFill>
        <p:spPr>
          <a:xfrm>
            <a:off x="722160" y="5038560"/>
            <a:ext cx="2244960" cy="1790640"/>
          </a:xfrm>
          <a:prstGeom prst="rect">
            <a:avLst/>
          </a:prstGeom>
          <a:ln>
            <a:noFill/>
          </a:ln>
        </p:spPr>
      </p:pic>
      <p:sp>
        <p:nvSpPr>
          <p:cNvPr id="165" name="CustomShape 1"/>
          <p:cNvSpPr/>
          <p:nvPr/>
        </p:nvSpPr>
        <p:spPr>
          <a:xfrm>
            <a:off x="1527840" y="3024000"/>
            <a:ext cx="3121920" cy="1694520"/>
          </a:xfrm>
          <a:prstGeom prst="wedgeEllipseCallout">
            <a:avLst>
              <a:gd name="adj1" fmla="val -17070"/>
              <a:gd name="adj2" fmla="val 119875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1600" b="0" strike="noStrike" spc="-1">
                <a:solidFill>
                  <a:srgbClr val="FFFFFF"/>
                </a:solidFill>
                <a:latin typeface="Calibri"/>
              </a:rPr>
              <a:t>Bellissima idea!</a:t>
            </a:r>
            <a:endParaRPr lang="it-IT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600" b="1" strike="noStrike" spc="-1">
                <a:solidFill>
                  <a:srgbClr val="FFFFFF"/>
                </a:solidFill>
                <a:latin typeface="Calibri"/>
              </a:rPr>
              <a:t>Fare il contrario: invece di rivestire </a:t>
            </a:r>
            <a:r>
              <a:rPr lang="it-IT" sz="1600" b="0" strike="noStrike" spc="-1">
                <a:solidFill>
                  <a:srgbClr val="FFFFFF"/>
                </a:solidFill>
                <a:latin typeface="Calibri"/>
              </a:rPr>
              <a:t>la testa all’esterno con la carta, le striscioline si inseriscono all’interno</a:t>
            </a:r>
            <a:endParaRPr lang="it-IT" sz="1600" b="0" strike="noStrike" spc="-1">
              <a:latin typeface="Arial"/>
            </a:endParaRPr>
          </a:p>
        </p:txBody>
      </p:sp>
      <p:pic>
        <p:nvPicPr>
          <p:cNvPr id="166" name="Immagine 5"/>
          <p:cNvPicPr/>
          <p:nvPr/>
        </p:nvPicPr>
        <p:blipFill>
          <a:blip r:embed="rId5"/>
          <a:stretch/>
        </p:blipFill>
        <p:spPr>
          <a:xfrm>
            <a:off x="8868960" y="0"/>
            <a:ext cx="3213720" cy="4313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845">
        <p14:reveal/>
      </p:transition>
    </mc:Choice>
    <mc:Fallback>
      <p:transition spd="slow" advTm="68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magine 1"/>
          <p:cNvPicPr/>
          <p:nvPr/>
        </p:nvPicPr>
        <p:blipFill>
          <a:blip r:embed="rId2"/>
          <a:stretch/>
        </p:blipFill>
        <p:spPr>
          <a:xfrm>
            <a:off x="451440" y="2910600"/>
            <a:ext cx="3336840" cy="2156760"/>
          </a:xfrm>
          <a:prstGeom prst="rect">
            <a:avLst/>
          </a:prstGeom>
          <a:ln>
            <a:noFill/>
          </a:ln>
        </p:spPr>
      </p:pic>
      <p:sp>
        <p:nvSpPr>
          <p:cNvPr id="168" name="CustomShape 1"/>
          <p:cNvSpPr/>
          <p:nvPr/>
        </p:nvSpPr>
        <p:spPr>
          <a:xfrm>
            <a:off x="2135560" y="548680"/>
            <a:ext cx="2232248" cy="1929920"/>
          </a:xfrm>
          <a:prstGeom prst="wedgeEllipseCallout">
            <a:avLst>
              <a:gd name="adj1" fmla="val -39912"/>
              <a:gd name="adj2" fmla="val 90142"/>
            </a:avLst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2F5597"/>
                </a:solidFill>
                <a:latin typeface="Calibri"/>
              </a:rPr>
              <a:t>Qualcuno ha riciclato una scatola al posto di una bottiglia!!!</a:t>
            </a:r>
            <a:endParaRPr lang="it-IT" sz="2000" b="0" strike="noStrike" spc="-1" dirty="0">
              <a:latin typeface="Arial"/>
            </a:endParaRPr>
          </a:p>
        </p:txBody>
      </p:sp>
      <p:pic>
        <p:nvPicPr>
          <p:cNvPr id="169" name="Immagine 3"/>
          <p:cNvPicPr/>
          <p:nvPr/>
        </p:nvPicPr>
        <p:blipFill>
          <a:blip r:embed="rId3"/>
          <a:stretch/>
        </p:blipFill>
        <p:spPr>
          <a:xfrm>
            <a:off x="4409280" y="1297800"/>
            <a:ext cx="7759440" cy="4377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280">
        <p:random/>
      </p:transition>
    </mc:Choice>
    <mc:Fallback>
      <p:transition spd="slow" advTm="628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magine 3"/>
          <p:cNvPicPr/>
          <p:nvPr/>
        </p:nvPicPr>
        <p:blipFill>
          <a:blip r:embed="rId2"/>
          <a:stretch/>
        </p:blipFill>
        <p:spPr>
          <a:xfrm>
            <a:off x="703440" y="4826160"/>
            <a:ext cx="4419000" cy="1982880"/>
          </a:xfrm>
          <a:prstGeom prst="rect">
            <a:avLst/>
          </a:prstGeom>
          <a:ln>
            <a:noFill/>
          </a:ln>
        </p:spPr>
      </p:pic>
      <p:pic>
        <p:nvPicPr>
          <p:cNvPr id="171" name="Immagine 4"/>
          <p:cNvPicPr/>
          <p:nvPr/>
        </p:nvPicPr>
        <p:blipFill>
          <a:blip r:embed="rId3"/>
          <a:stretch/>
        </p:blipFill>
        <p:spPr>
          <a:xfrm>
            <a:off x="7915680" y="216720"/>
            <a:ext cx="2968920" cy="2968920"/>
          </a:xfrm>
          <a:prstGeom prst="rect">
            <a:avLst/>
          </a:prstGeom>
          <a:ln>
            <a:noFill/>
          </a:ln>
        </p:spPr>
      </p:pic>
      <p:pic>
        <p:nvPicPr>
          <p:cNvPr id="172" name="Immagine 5"/>
          <p:cNvPicPr/>
          <p:nvPr/>
        </p:nvPicPr>
        <p:blipFill>
          <a:blip r:embed="rId4"/>
          <a:stretch/>
        </p:blipFill>
        <p:spPr>
          <a:xfrm>
            <a:off x="379080" y="69840"/>
            <a:ext cx="5731560" cy="3247920"/>
          </a:xfrm>
          <a:prstGeom prst="rect">
            <a:avLst/>
          </a:prstGeom>
          <a:ln>
            <a:noFill/>
          </a:ln>
        </p:spPr>
      </p:pic>
      <p:pic>
        <p:nvPicPr>
          <p:cNvPr id="173" name="Immagine 6"/>
          <p:cNvPicPr/>
          <p:nvPr/>
        </p:nvPicPr>
        <p:blipFill>
          <a:blip r:embed="rId5"/>
          <a:stretch/>
        </p:blipFill>
        <p:spPr>
          <a:xfrm>
            <a:off x="6255720" y="3318120"/>
            <a:ext cx="5390280" cy="3539520"/>
          </a:xfrm>
          <a:prstGeom prst="rect">
            <a:avLst/>
          </a:prstGeom>
          <a:ln>
            <a:noFill/>
          </a:ln>
        </p:spPr>
      </p:pic>
      <p:sp>
        <p:nvSpPr>
          <p:cNvPr id="174" name="CustomShape 1"/>
          <p:cNvSpPr/>
          <p:nvPr/>
        </p:nvSpPr>
        <p:spPr>
          <a:xfrm>
            <a:off x="1155240" y="3559680"/>
            <a:ext cx="3515400" cy="10652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60">
            <a:solidFill>
              <a:srgbClr val="FFC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</a:rPr>
              <a:t>Cominciamo a colorare le teste!!!!</a:t>
            </a:r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436">
        <p:fade/>
      </p:transition>
    </mc:Choice>
    <mc:Fallback>
      <p:transition spd="med" advTm="64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magine 1"/>
          <p:cNvPicPr/>
          <p:nvPr/>
        </p:nvPicPr>
        <p:blipFill>
          <a:blip r:embed="rId2"/>
          <a:stretch/>
        </p:blipFill>
        <p:spPr>
          <a:xfrm>
            <a:off x="132120" y="0"/>
            <a:ext cx="6000840" cy="3375360"/>
          </a:xfrm>
          <a:prstGeom prst="rect">
            <a:avLst/>
          </a:prstGeom>
          <a:ln>
            <a:noFill/>
          </a:ln>
        </p:spPr>
      </p:pic>
      <p:pic>
        <p:nvPicPr>
          <p:cNvPr id="176" name="Immagine 2"/>
          <p:cNvPicPr/>
          <p:nvPr/>
        </p:nvPicPr>
        <p:blipFill>
          <a:blip r:embed="rId3"/>
          <a:stretch/>
        </p:blipFill>
        <p:spPr>
          <a:xfrm>
            <a:off x="6133320" y="3453840"/>
            <a:ext cx="5973840" cy="3325320"/>
          </a:xfrm>
          <a:prstGeom prst="rect">
            <a:avLst/>
          </a:prstGeom>
          <a:ln>
            <a:noFill/>
          </a:ln>
        </p:spPr>
      </p:pic>
      <p:pic>
        <p:nvPicPr>
          <p:cNvPr id="5" name="Immagine 1"/>
          <p:cNvPicPr/>
          <p:nvPr/>
        </p:nvPicPr>
        <p:blipFill>
          <a:blip r:embed="rId4"/>
          <a:stretch/>
        </p:blipFill>
        <p:spPr>
          <a:xfrm>
            <a:off x="2100860" y="4941168"/>
            <a:ext cx="2063360" cy="1368152"/>
          </a:xfrm>
          <a:prstGeom prst="rect">
            <a:avLst/>
          </a:prstGeom>
          <a:ln>
            <a:noFill/>
          </a:ln>
        </p:spPr>
      </p:pic>
      <p:pic>
        <p:nvPicPr>
          <p:cNvPr id="6" name="Immagine 5"/>
          <p:cNvPicPr/>
          <p:nvPr/>
        </p:nvPicPr>
        <p:blipFill>
          <a:blip r:embed="rId5"/>
          <a:stretch/>
        </p:blipFill>
        <p:spPr>
          <a:xfrm>
            <a:off x="7968208" y="1052736"/>
            <a:ext cx="1872208" cy="134527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194">
        <p15:prstTrans prst="fallOver"/>
      </p:transition>
    </mc:Choice>
    <mc:Fallback>
      <p:transition spd="slow" advTm="61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magine 1"/>
          <p:cNvPicPr/>
          <p:nvPr/>
        </p:nvPicPr>
        <p:blipFill>
          <a:blip r:embed="rId2"/>
          <a:stretch/>
        </p:blipFill>
        <p:spPr>
          <a:xfrm>
            <a:off x="640800" y="1346400"/>
            <a:ext cx="2796840" cy="1655640"/>
          </a:xfrm>
          <a:prstGeom prst="rect">
            <a:avLst/>
          </a:prstGeom>
          <a:ln>
            <a:noFill/>
          </a:ln>
        </p:spPr>
      </p:pic>
      <p:sp>
        <p:nvSpPr>
          <p:cNvPr id="178" name="CustomShape 1"/>
          <p:cNvSpPr/>
          <p:nvPr/>
        </p:nvSpPr>
        <p:spPr>
          <a:xfrm>
            <a:off x="3702960" y="152280"/>
            <a:ext cx="2131560" cy="1326240"/>
          </a:xfrm>
          <a:prstGeom prst="cloudCallout">
            <a:avLst>
              <a:gd name="adj1" fmla="val -80636"/>
              <a:gd name="adj2" fmla="val 61529"/>
            </a:avLst>
          </a:prstGeom>
          <a:solidFill>
            <a:schemeClr val="accent1">
              <a:lumMod val="40000"/>
              <a:lumOff val="60000"/>
            </a:schemeClr>
          </a:solidFill>
          <a:ln w="3816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2400" b="0" strike="noStrike" spc="-1">
                <a:solidFill>
                  <a:srgbClr val="C00000"/>
                </a:solidFill>
                <a:latin typeface="Calibri"/>
              </a:rPr>
              <a:t>CHE BRAVI!!!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179" name="Immagine 3"/>
          <p:cNvPicPr/>
          <p:nvPr/>
        </p:nvPicPr>
        <p:blipFill>
          <a:blip r:embed="rId3"/>
          <a:stretch/>
        </p:blipFill>
        <p:spPr>
          <a:xfrm>
            <a:off x="6280200" y="271800"/>
            <a:ext cx="5164200" cy="3873240"/>
          </a:xfrm>
          <a:prstGeom prst="rect">
            <a:avLst/>
          </a:prstGeom>
          <a:ln>
            <a:noFill/>
          </a:ln>
        </p:spPr>
      </p:pic>
      <p:pic>
        <p:nvPicPr>
          <p:cNvPr id="180" name="Immagine 4"/>
          <p:cNvPicPr/>
          <p:nvPr/>
        </p:nvPicPr>
        <p:blipFill>
          <a:blip r:embed="rId4"/>
          <a:stretch/>
        </p:blipFill>
        <p:spPr>
          <a:xfrm>
            <a:off x="538560" y="3367800"/>
            <a:ext cx="5741280" cy="3229200"/>
          </a:xfrm>
          <a:prstGeom prst="rect">
            <a:avLst/>
          </a:prstGeom>
          <a:ln>
            <a:noFill/>
          </a:ln>
        </p:spPr>
      </p:pic>
      <p:pic>
        <p:nvPicPr>
          <p:cNvPr id="181" name="Immagine 5"/>
          <p:cNvPicPr/>
          <p:nvPr/>
        </p:nvPicPr>
        <p:blipFill>
          <a:blip r:embed="rId5"/>
          <a:stretch/>
        </p:blipFill>
        <p:spPr>
          <a:xfrm>
            <a:off x="7819200" y="4813920"/>
            <a:ext cx="2304000" cy="1465920"/>
          </a:xfrm>
          <a:prstGeom prst="rect">
            <a:avLst/>
          </a:prstGeom>
          <a:ln>
            <a:noFill/>
          </a:ln>
        </p:spPr>
      </p:pic>
      <p:pic>
        <p:nvPicPr>
          <p:cNvPr id="182" name="Immagine 6"/>
          <p:cNvPicPr/>
          <p:nvPr/>
        </p:nvPicPr>
        <p:blipFill>
          <a:blip r:embed="rId5"/>
          <a:stretch/>
        </p:blipFill>
        <p:spPr>
          <a:xfrm>
            <a:off x="7819200" y="4802760"/>
            <a:ext cx="2304000" cy="1465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514">
        <p15:prstTrans prst="drape"/>
      </p:transition>
    </mc:Choice>
    <mc:Fallback>
      <p:transition spd="slow" advTm="65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magine 1"/>
          <p:cNvPicPr/>
          <p:nvPr/>
        </p:nvPicPr>
        <p:blipFill>
          <a:blip r:embed="rId2"/>
          <a:stretch/>
        </p:blipFill>
        <p:spPr>
          <a:xfrm rot="16015200">
            <a:off x="3549240" y="-1318320"/>
            <a:ext cx="5231520" cy="9272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6">
        <p14:prism isContent="1"/>
      </p:transition>
    </mc:Choice>
    <mc:Fallback>
      <p:transition spd="slow" advTm="6246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magine 1"/>
          <p:cNvPicPr/>
          <p:nvPr/>
        </p:nvPicPr>
        <p:blipFill>
          <a:blip r:embed="rId2"/>
          <a:stretch/>
        </p:blipFill>
        <p:spPr>
          <a:xfrm>
            <a:off x="781200" y="3021840"/>
            <a:ext cx="4020480" cy="3250080"/>
          </a:xfrm>
          <a:prstGeom prst="rect">
            <a:avLst/>
          </a:prstGeom>
          <a:ln>
            <a:noFill/>
          </a:ln>
        </p:spPr>
      </p:pic>
      <p:sp>
        <p:nvSpPr>
          <p:cNvPr id="184" name="CustomShape 1"/>
          <p:cNvSpPr/>
          <p:nvPr/>
        </p:nvSpPr>
        <p:spPr>
          <a:xfrm>
            <a:off x="3067200" y="551880"/>
            <a:ext cx="3118320" cy="2124720"/>
          </a:xfrm>
          <a:prstGeom prst="wedgeEllipseCallout">
            <a:avLst>
              <a:gd name="adj1" fmla="val -41563"/>
              <a:gd name="adj2" fmla="val 113172"/>
            </a:avLst>
          </a:prstGeom>
          <a:solidFill>
            <a:schemeClr val="accent4">
              <a:lumMod val="60000"/>
              <a:lumOff val="40000"/>
            </a:schemeClr>
          </a:solidFill>
          <a:ln w="3816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2400" b="0" strike="noStrike" spc="-1">
                <a:solidFill>
                  <a:srgbClr val="2F5597"/>
                </a:solidFill>
                <a:latin typeface="Calibri"/>
              </a:rPr>
              <a:t>Per fare i capelli utilizziamo lana riciclata!!!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185" name="Immagine 3"/>
          <p:cNvPicPr/>
          <p:nvPr/>
        </p:nvPicPr>
        <p:blipFill>
          <a:blip r:embed="rId3"/>
          <a:stretch/>
        </p:blipFill>
        <p:spPr>
          <a:xfrm>
            <a:off x="6186240" y="2548080"/>
            <a:ext cx="5159880" cy="3547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254">
        <p15:prstTrans prst="wind"/>
      </p:transition>
    </mc:Choice>
    <mc:Fallback>
      <p:transition spd="slow" advTm="62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magine 1"/>
          <p:cNvPicPr/>
          <p:nvPr/>
        </p:nvPicPr>
        <p:blipFill>
          <a:blip r:embed="rId2"/>
          <a:stretch/>
        </p:blipFill>
        <p:spPr>
          <a:xfrm>
            <a:off x="7683120" y="14040"/>
            <a:ext cx="4508280" cy="3456360"/>
          </a:xfrm>
          <a:prstGeom prst="rect">
            <a:avLst/>
          </a:prstGeom>
          <a:ln>
            <a:noFill/>
          </a:ln>
        </p:spPr>
      </p:pic>
      <p:pic>
        <p:nvPicPr>
          <p:cNvPr id="187" name="Immagine 2"/>
          <p:cNvPicPr/>
          <p:nvPr/>
        </p:nvPicPr>
        <p:blipFill>
          <a:blip r:embed="rId3"/>
          <a:stretch/>
        </p:blipFill>
        <p:spPr>
          <a:xfrm>
            <a:off x="0" y="9720"/>
            <a:ext cx="4415400" cy="3458880"/>
          </a:xfrm>
          <a:prstGeom prst="rect">
            <a:avLst/>
          </a:prstGeom>
          <a:ln>
            <a:noFill/>
          </a:ln>
        </p:spPr>
      </p:pic>
      <p:pic>
        <p:nvPicPr>
          <p:cNvPr id="188" name="Immagine 4"/>
          <p:cNvPicPr/>
          <p:nvPr/>
        </p:nvPicPr>
        <p:blipFill>
          <a:blip r:embed="rId4"/>
          <a:stretch/>
        </p:blipFill>
        <p:spPr>
          <a:xfrm>
            <a:off x="3624840" y="3491280"/>
            <a:ext cx="4236480" cy="3339720"/>
          </a:xfrm>
          <a:prstGeom prst="rect">
            <a:avLst/>
          </a:prstGeom>
          <a:ln>
            <a:noFill/>
          </a:ln>
        </p:spPr>
      </p:pic>
      <p:pic>
        <p:nvPicPr>
          <p:cNvPr id="189" name="Immagine 5"/>
          <p:cNvPicPr/>
          <p:nvPr/>
        </p:nvPicPr>
        <p:blipFill>
          <a:blip r:embed="rId5"/>
          <a:stretch/>
        </p:blipFill>
        <p:spPr>
          <a:xfrm>
            <a:off x="5027760" y="1108080"/>
            <a:ext cx="2304000" cy="1465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109">
        <p15:prstTrans prst="prestige"/>
      </p:transition>
    </mc:Choice>
    <mc:Fallback>
      <p:transition spd="slow" advTm="61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magine 1"/>
          <p:cNvPicPr/>
          <p:nvPr/>
        </p:nvPicPr>
        <p:blipFill>
          <a:blip r:embed="rId2"/>
          <a:stretch/>
        </p:blipFill>
        <p:spPr>
          <a:xfrm>
            <a:off x="85680" y="0"/>
            <a:ext cx="3723840" cy="6609960"/>
          </a:xfrm>
          <a:prstGeom prst="rect">
            <a:avLst/>
          </a:prstGeom>
          <a:ln>
            <a:noFill/>
          </a:ln>
        </p:spPr>
      </p:pic>
      <p:pic>
        <p:nvPicPr>
          <p:cNvPr id="191" name="Immagine 2"/>
          <p:cNvPicPr/>
          <p:nvPr/>
        </p:nvPicPr>
        <p:blipFill>
          <a:blip r:embed="rId3"/>
          <a:stretch/>
        </p:blipFill>
        <p:spPr>
          <a:xfrm rot="5400000">
            <a:off x="6473880" y="1602720"/>
            <a:ext cx="6538320" cy="3685680"/>
          </a:xfrm>
          <a:prstGeom prst="rect">
            <a:avLst/>
          </a:prstGeom>
          <a:ln>
            <a:noFill/>
          </a:ln>
        </p:spPr>
      </p:pic>
      <p:pic>
        <p:nvPicPr>
          <p:cNvPr id="192" name="Immagine 3"/>
          <p:cNvPicPr/>
          <p:nvPr/>
        </p:nvPicPr>
        <p:blipFill>
          <a:blip r:embed="rId4"/>
          <a:stretch/>
        </p:blipFill>
        <p:spPr>
          <a:xfrm>
            <a:off x="3886200" y="2405160"/>
            <a:ext cx="3908160" cy="2203200"/>
          </a:xfrm>
          <a:prstGeom prst="rect">
            <a:avLst/>
          </a:prstGeom>
          <a:ln>
            <a:noFill/>
          </a:ln>
        </p:spPr>
      </p:pic>
      <p:pic>
        <p:nvPicPr>
          <p:cNvPr id="194" name="Immagine 5"/>
          <p:cNvPicPr/>
          <p:nvPr/>
        </p:nvPicPr>
        <p:blipFill>
          <a:blip r:embed="rId5"/>
          <a:stretch/>
        </p:blipFill>
        <p:spPr>
          <a:xfrm>
            <a:off x="5067483" y="5229200"/>
            <a:ext cx="1636192" cy="105077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834">
        <p14:prism isInverted="1"/>
      </p:transition>
    </mc:Choice>
    <mc:Fallback>
      <p:transition spd="slow" advTm="58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magine 1"/>
          <p:cNvPicPr/>
          <p:nvPr/>
        </p:nvPicPr>
        <p:blipFill>
          <a:blip r:embed="rId2"/>
          <a:stretch/>
        </p:blipFill>
        <p:spPr>
          <a:xfrm>
            <a:off x="857160" y="3230280"/>
            <a:ext cx="4020480" cy="3250080"/>
          </a:xfrm>
          <a:prstGeom prst="rect">
            <a:avLst/>
          </a:prstGeom>
          <a:ln>
            <a:noFill/>
          </a:ln>
        </p:spPr>
      </p:pic>
      <p:sp>
        <p:nvSpPr>
          <p:cNvPr id="196" name="CustomShape 1"/>
          <p:cNvSpPr/>
          <p:nvPr/>
        </p:nvSpPr>
        <p:spPr>
          <a:xfrm>
            <a:off x="3318480" y="386280"/>
            <a:ext cx="3118320" cy="2124720"/>
          </a:xfrm>
          <a:prstGeom prst="wedgeEllipseCallout">
            <a:avLst>
              <a:gd name="adj1" fmla="val -39912"/>
              <a:gd name="adj2" fmla="val 90142"/>
            </a:avLst>
          </a:prstGeom>
          <a:solidFill>
            <a:schemeClr val="accent4">
              <a:lumMod val="20000"/>
              <a:lumOff val="80000"/>
            </a:schemeClr>
          </a:solidFill>
          <a:ln w="5724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2400" b="0" strike="noStrike" spc="-1">
                <a:solidFill>
                  <a:srgbClr val="2F5597"/>
                </a:solidFill>
                <a:latin typeface="Calibri"/>
              </a:rPr>
              <a:t>Per realizzare gli occhi, il naso e la bocca utilizziamo bottoni e tappi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197" name="Immagine 3"/>
          <p:cNvPicPr/>
          <p:nvPr/>
        </p:nvPicPr>
        <p:blipFill>
          <a:blip r:embed="rId3"/>
          <a:stretch/>
        </p:blipFill>
        <p:spPr>
          <a:xfrm>
            <a:off x="6825960" y="3769200"/>
            <a:ext cx="4465440" cy="2979000"/>
          </a:xfrm>
          <a:prstGeom prst="rect">
            <a:avLst/>
          </a:prstGeom>
          <a:ln>
            <a:noFill/>
          </a:ln>
        </p:spPr>
      </p:pic>
      <p:pic>
        <p:nvPicPr>
          <p:cNvPr id="198" name="Immagine 4"/>
          <p:cNvPicPr/>
          <p:nvPr/>
        </p:nvPicPr>
        <p:blipFill>
          <a:blip r:embed="rId4"/>
          <a:stretch/>
        </p:blipFill>
        <p:spPr>
          <a:xfrm>
            <a:off x="7272000" y="218880"/>
            <a:ext cx="3572640" cy="3549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6889">
        <p14:vortex dir="r"/>
      </p:transition>
    </mc:Choice>
    <mc:Fallback>
      <p:transition spd="slow" advTm="68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magine 1"/>
          <p:cNvPicPr/>
          <p:nvPr/>
        </p:nvPicPr>
        <p:blipFill>
          <a:blip r:embed="rId2"/>
          <a:stretch/>
        </p:blipFill>
        <p:spPr>
          <a:xfrm>
            <a:off x="1009440" y="3382920"/>
            <a:ext cx="4020480" cy="3250080"/>
          </a:xfrm>
          <a:prstGeom prst="rect">
            <a:avLst/>
          </a:prstGeom>
          <a:ln>
            <a:noFill/>
          </a:ln>
        </p:spPr>
      </p:pic>
      <p:sp>
        <p:nvSpPr>
          <p:cNvPr id="200" name="CustomShape 1"/>
          <p:cNvSpPr/>
          <p:nvPr/>
        </p:nvSpPr>
        <p:spPr>
          <a:xfrm>
            <a:off x="3300480" y="1081800"/>
            <a:ext cx="3011040" cy="2300760"/>
          </a:xfrm>
          <a:prstGeom prst="wedgeEllipseCallout">
            <a:avLst>
              <a:gd name="adj1" fmla="val -39912"/>
              <a:gd name="adj2" fmla="val 90142"/>
            </a:avLst>
          </a:prstGeom>
          <a:solidFill>
            <a:schemeClr val="accent4">
              <a:lumMod val="20000"/>
              <a:lumOff val="80000"/>
            </a:schemeClr>
          </a:solidFill>
          <a:ln w="5724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1800" b="0" strike="noStrike" spc="-1">
                <a:solidFill>
                  <a:srgbClr val="2F5597"/>
                </a:solidFill>
                <a:latin typeface="Calibri"/>
              </a:rPr>
              <a:t>Per realizzare le orecchie tagliamo degli anelli dal tubo della carta igienica!!!!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201" name="Immagine 5"/>
          <p:cNvPicPr/>
          <p:nvPr/>
        </p:nvPicPr>
        <p:blipFill>
          <a:blip r:embed="rId3"/>
          <a:stretch/>
        </p:blipFill>
        <p:spPr>
          <a:xfrm>
            <a:off x="6811560" y="1600200"/>
            <a:ext cx="4991400" cy="374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917">
        <p15:prstTrans prst="pageCurlDouble"/>
      </p:transition>
    </mc:Choice>
    <mc:Fallback>
      <p:transition spd="slow" advTm="59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magine 1"/>
          <p:cNvPicPr/>
          <p:nvPr/>
        </p:nvPicPr>
        <p:blipFill>
          <a:blip r:embed="rId2"/>
          <a:stretch/>
        </p:blipFill>
        <p:spPr>
          <a:xfrm>
            <a:off x="5739120" y="414720"/>
            <a:ext cx="5924160" cy="3323880"/>
          </a:xfrm>
          <a:prstGeom prst="rect">
            <a:avLst/>
          </a:prstGeom>
          <a:ln>
            <a:noFill/>
          </a:ln>
        </p:spPr>
      </p:pic>
      <p:pic>
        <p:nvPicPr>
          <p:cNvPr id="203" name="Immagine 2"/>
          <p:cNvPicPr/>
          <p:nvPr/>
        </p:nvPicPr>
        <p:blipFill>
          <a:blip r:embed="rId3"/>
          <a:stretch/>
        </p:blipFill>
        <p:spPr>
          <a:xfrm>
            <a:off x="8770680" y="3966840"/>
            <a:ext cx="2910240" cy="2910240"/>
          </a:xfrm>
          <a:prstGeom prst="rect">
            <a:avLst/>
          </a:prstGeom>
          <a:ln>
            <a:noFill/>
          </a:ln>
        </p:spPr>
      </p:pic>
      <p:pic>
        <p:nvPicPr>
          <p:cNvPr id="204" name="Immagine 3"/>
          <p:cNvPicPr/>
          <p:nvPr/>
        </p:nvPicPr>
        <p:blipFill>
          <a:blip r:embed="rId4"/>
          <a:stretch/>
        </p:blipFill>
        <p:spPr>
          <a:xfrm>
            <a:off x="5996880" y="3805920"/>
            <a:ext cx="2154960" cy="2873520"/>
          </a:xfrm>
          <a:prstGeom prst="rect">
            <a:avLst/>
          </a:prstGeom>
          <a:ln>
            <a:noFill/>
          </a:ln>
        </p:spPr>
      </p:pic>
      <p:pic>
        <p:nvPicPr>
          <p:cNvPr id="205" name="Immagine 4"/>
          <p:cNvPicPr/>
          <p:nvPr/>
        </p:nvPicPr>
        <p:blipFill>
          <a:blip r:embed="rId5"/>
          <a:stretch/>
        </p:blipFill>
        <p:spPr>
          <a:xfrm>
            <a:off x="356760" y="3560760"/>
            <a:ext cx="4000320" cy="2971440"/>
          </a:xfrm>
          <a:prstGeom prst="rect">
            <a:avLst/>
          </a:prstGeom>
          <a:ln>
            <a:noFill/>
          </a:ln>
        </p:spPr>
      </p:pic>
      <p:sp>
        <p:nvSpPr>
          <p:cNvPr id="206" name="CustomShape 1"/>
          <p:cNvSpPr/>
          <p:nvPr/>
        </p:nvSpPr>
        <p:spPr>
          <a:xfrm>
            <a:off x="2567880" y="1245960"/>
            <a:ext cx="3064680" cy="2314440"/>
          </a:xfrm>
          <a:prstGeom prst="wedgeEllipseCallout">
            <a:avLst>
              <a:gd name="adj1" fmla="val -39912"/>
              <a:gd name="adj2" fmla="val 90142"/>
            </a:avLst>
          </a:prstGeom>
          <a:solidFill>
            <a:schemeClr val="accent4">
              <a:lumMod val="20000"/>
              <a:lumOff val="80000"/>
            </a:schemeClr>
          </a:solidFill>
          <a:ln w="5724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1800" b="0" strike="noStrike" spc="-1">
                <a:solidFill>
                  <a:srgbClr val="2F5597"/>
                </a:solidFill>
                <a:latin typeface="Calibri"/>
              </a:rPr>
              <a:t>Insieme ai genitori realizziamo il vestito del burattino con stoffe avanzate e vestitini riciclati</a:t>
            </a:r>
            <a:endParaRPr lang="it-IT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489">
        <p15:prstTrans prst="crush"/>
      </p:transition>
    </mc:Choice>
    <mc:Fallback>
      <p:transition spd="slow" advTm="64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magine 2"/>
          <p:cNvPicPr/>
          <p:nvPr/>
        </p:nvPicPr>
        <p:blipFill>
          <a:blip r:embed="rId2"/>
          <a:stretch/>
        </p:blipFill>
        <p:spPr>
          <a:xfrm>
            <a:off x="1008000" y="3539880"/>
            <a:ext cx="3500640" cy="2935080"/>
          </a:xfrm>
          <a:prstGeom prst="rect">
            <a:avLst/>
          </a:prstGeom>
          <a:ln>
            <a:noFill/>
          </a:ln>
        </p:spPr>
      </p:pic>
      <p:pic>
        <p:nvPicPr>
          <p:cNvPr id="208" name="Immagine 5"/>
          <p:cNvPicPr/>
          <p:nvPr/>
        </p:nvPicPr>
        <p:blipFill>
          <a:blip r:embed="rId3"/>
          <a:stretch/>
        </p:blipFill>
        <p:spPr>
          <a:xfrm>
            <a:off x="5921280" y="2511360"/>
            <a:ext cx="4152240" cy="4208400"/>
          </a:xfrm>
          <a:prstGeom prst="rect">
            <a:avLst/>
          </a:prstGeom>
          <a:ln>
            <a:noFill/>
          </a:ln>
        </p:spPr>
      </p:pic>
      <p:sp>
        <p:nvSpPr>
          <p:cNvPr id="209" name="CustomShape 1"/>
          <p:cNvSpPr/>
          <p:nvPr/>
        </p:nvSpPr>
        <p:spPr>
          <a:xfrm>
            <a:off x="1120320" y="167400"/>
            <a:ext cx="3388320" cy="2343600"/>
          </a:xfrm>
          <a:prstGeom prst="cloudCallout">
            <a:avLst>
              <a:gd name="adj1" fmla="val -9979"/>
              <a:gd name="adj2" fmla="val 103274"/>
            </a:avLst>
          </a:prstGeom>
          <a:solidFill>
            <a:schemeClr val="accent6">
              <a:lumMod val="40000"/>
              <a:lumOff val="60000"/>
            </a:schemeClr>
          </a:solidFill>
          <a:ln w="5724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Calibri"/>
              </a:rPr>
              <a:t>Mi piacerebbe tanto farvi vedere i burattini terminati! 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8538840" y="167400"/>
            <a:ext cx="3258000" cy="2343600"/>
          </a:xfrm>
          <a:prstGeom prst="wedgeEllipseCallout">
            <a:avLst>
              <a:gd name="adj1" fmla="val -30691"/>
              <a:gd name="adj2" fmla="val 105446"/>
            </a:avLst>
          </a:prstGeom>
          <a:solidFill>
            <a:schemeClr val="accent6">
              <a:lumMod val="20000"/>
              <a:lumOff val="80000"/>
            </a:schemeClr>
          </a:solidFill>
          <a:ln w="5724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4000" b="0" strike="noStrike" spc="-1">
                <a:solidFill>
                  <a:srgbClr val="000000"/>
                </a:solidFill>
                <a:latin typeface="Calibri"/>
              </a:rPr>
              <a:t>Splendida idea….e vaiiiii!!!</a:t>
            </a:r>
            <a:endParaRPr lang="it-IT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7107">
        <p14:warp dir="in"/>
      </p:transition>
    </mc:Choice>
    <mc:Fallback>
      <p:transition spd="slow" advTm="71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magine 1"/>
          <p:cNvPicPr/>
          <p:nvPr/>
        </p:nvPicPr>
        <p:blipFill>
          <a:blip r:embed="rId2"/>
          <a:stretch/>
        </p:blipFill>
        <p:spPr>
          <a:xfrm>
            <a:off x="305640" y="33120"/>
            <a:ext cx="5285880" cy="3523680"/>
          </a:xfrm>
          <a:prstGeom prst="rect">
            <a:avLst/>
          </a:prstGeom>
          <a:ln>
            <a:noFill/>
          </a:ln>
        </p:spPr>
      </p:pic>
      <p:pic>
        <p:nvPicPr>
          <p:cNvPr id="212" name="Immagine 2"/>
          <p:cNvPicPr/>
          <p:nvPr/>
        </p:nvPicPr>
        <p:blipFill>
          <a:blip r:embed="rId3"/>
          <a:stretch/>
        </p:blipFill>
        <p:spPr>
          <a:xfrm>
            <a:off x="5970960" y="-25920"/>
            <a:ext cx="6220440" cy="3545640"/>
          </a:xfrm>
          <a:prstGeom prst="rect">
            <a:avLst/>
          </a:prstGeom>
          <a:ln>
            <a:noFill/>
          </a:ln>
        </p:spPr>
      </p:pic>
      <p:pic>
        <p:nvPicPr>
          <p:cNvPr id="213" name="Immagine 3"/>
          <p:cNvPicPr/>
          <p:nvPr/>
        </p:nvPicPr>
        <p:blipFill>
          <a:blip r:embed="rId4"/>
          <a:stretch/>
        </p:blipFill>
        <p:spPr>
          <a:xfrm>
            <a:off x="414000" y="3557160"/>
            <a:ext cx="5257440" cy="3277080"/>
          </a:xfrm>
          <a:prstGeom prst="rect">
            <a:avLst/>
          </a:prstGeom>
          <a:ln>
            <a:noFill/>
          </a:ln>
        </p:spPr>
      </p:pic>
      <p:pic>
        <p:nvPicPr>
          <p:cNvPr id="214" name="Immagine 4"/>
          <p:cNvPicPr/>
          <p:nvPr/>
        </p:nvPicPr>
        <p:blipFill>
          <a:blip r:embed="rId5"/>
          <a:stretch/>
        </p:blipFill>
        <p:spPr>
          <a:xfrm>
            <a:off x="6441120" y="3605040"/>
            <a:ext cx="4130640" cy="3252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6339">
        <p15:prstTrans prst="curtains"/>
      </p:transition>
    </mc:Choice>
    <mc:Fallback>
      <p:transition spd="slow" advTm="63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magine 1"/>
          <p:cNvPicPr/>
          <p:nvPr/>
        </p:nvPicPr>
        <p:blipFill>
          <a:blip r:embed="rId2"/>
          <a:stretch/>
        </p:blipFill>
        <p:spPr>
          <a:xfrm>
            <a:off x="57240" y="66240"/>
            <a:ext cx="3809520" cy="6752880"/>
          </a:xfrm>
          <a:prstGeom prst="rect">
            <a:avLst/>
          </a:prstGeom>
          <a:ln>
            <a:noFill/>
          </a:ln>
        </p:spPr>
      </p:pic>
      <p:pic>
        <p:nvPicPr>
          <p:cNvPr id="216" name="Immagine 2"/>
          <p:cNvPicPr/>
          <p:nvPr/>
        </p:nvPicPr>
        <p:blipFill>
          <a:blip r:embed="rId3"/>
          <a:stretch/>
        </p:blipFill>
        <p:spPr>
          <a:xfrm>
            <a:off x="8079480" y="32040"/>
            <a:ext cx="3818520" cy="6768360"/>
          </a:xfrm>
          <a:prstGeom prst="rect">
            <a:avLst/>
          </a:prstGeom>
          <a:ln>
            <a:noFill/>
          </a:ln>
        </p:spPr>
      </p:pic>
      <p:pic>
        <p:nvPicPr>
          <p:cNvPr id="217" name="Immagine 4"/>
          <p:cNvPicPr/>
          <p:nvPr/>
        </p:nvPicPr>
        <p:blipFill>
          <a:blip r:embed="rId4"/>
          <a:stretch/>
        </p:blipFill>
        <p:spPr>
          <a:xfrm>
            <a:off x="4172760" y="26640"/>
            <a:ext cx="3803400" cy="6741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6220">
        <p15:prstTrans prst="curtains"/>
      </p:transition>
    </mc:Choice>
    <mc:Fallback>
      <p:transition spd="slow" advTm="62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magine 1"/>
          <p:cNvPicPr/>
          <p:nvPr/>
        </p:nvPicPr>
        <p:blipFill>
          <a:blip r:embed="rId2"/>
          <a:stretch/>
        </p:blipFill>
        <p:spPr>
          <a:xfrm>
            <a:off x="4110120" y="0"/>
            <a:ext cx="3868920" cy="6857640"/>
          </a:xfrm>
          <a:prstGeom prst="rect">
            <a:avLst/>
          </a:prstGeom>
          <a:ln>
            <a:noFill/>
          </a:ln>
        </p:spPr>
      </p:pic>
      <p:pic>
        <p:nvPicPr>
          <p:cNvPr id="219" name="Immagine 2"/>
          <p:cNvPicPr/>
          <p:nvPr/>
        </p:nvPicPr>
        <p:blipFill>
          <a:blip r:embed="rId3"/>
          <a:stretch/>
        </p:blipFill>
        <p:spPr>
          <a:xfrm>
            <a:off x="92520" y="0"/>
            <a:ext cx="3868920" cy="6857640"/>
          </a:xfrm>
          <a:prstGeom prst="rect">
            <a:avLst/>
          </a:prstGeom>
          <a:ln>
            <a:noFill/>
          </a:ln>
        </p:spPr>
      </p:pic>
      <p:pic>
        <p:nvPicPr>
          <p:cNvPr id="220" name="Immagine 3"/>
          <p:cNvPicPr/>
          <p:nvPr/>
        </p:nvPicPr>
        <p:blipFill>
          <a:blip r:embed="rId4"/>
          <a:stretch/>
        </p:blipFill>
        <p:spPr>
          <a:xfrm>
            <a:off x="8127720" y="57240"/>
            <a:ext cx="3810600" cy="6754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6592">
        <p15:prstTrans prst="curtains"/>
      </p:transition>
    </mc:Choice>
    <mc:Fallback>
      <p:transition spd="slow" advTm="65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228255"/>
            <a:ext cx="8136904" cy="4577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514">
        <p14:window dir="vert"/>
      </p:transition>
    </mc:Choice>
    <mc:Fallback>
      <p:transition spd="slow" advTm="7514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magine 1"/>
          <p:cNvPicPr/>
          <p:nvPr/>
        </p:nvPicPr>
        <p:blipFill>
          <a:blip r:embed="rId2"/>
          <a:stretch/>
        </p:blipFill>
        <p:spPr>
          <a:xfrm>
            <a:off x="191520" y="0"/>
            <a:ext cx="3768120" cy="6679080"/>
          </a:xfrm>
          <a:prstGeom prst="rect">
            <a:avLst/>
          </a:prstGeom>
          <a:ln>
            <a:noFill/>
          </a:ln>
        </p:spPr>
      </p:pic>
      <p:pic>
        <p:nvPicPr>
          <p:cNvPr id="222" name="Immagine 3"/>
          <p:cNvPicPr/>
          <p:nvPr/>
        </p:nvPicPr>
        <p:blipFill>
          <a:blip r:embed="rId3"/>
          <a:stretch/>
        </p:blipFill>
        <p:spPr>
          <a:xfrm>
            <a:off x="8254080" y="42480"/>
            <a:ext cx="3744000" cy="6636600"/>
          </a:xfrm>
          <a:prstGeom prst="rect">
            <a:avLst/>
          </a:prstGeom>
          <a:ln>
            <a:noFill/>
          </a:ln>
        </p:spPr>
      </p:pic>
      <p:pic>
        <p:nvPicPr>
          <p:cNvPr id="223" name="Immagine 4"/>
          <p:cNvPicPr/>
          <p:nvPr/>
        </p:nvPicPr>
        <p:blipFill>
          <a:blip r:embed="rId4"/>
          <a:stretch/>
        </p:blipFill>
        <p:spPr>
          <a:xfrm>
            <a:off x="4091760" y="33480"/>
            <a:ext cx="3762720" cy="6669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5312">
        <p15:prstTrans prst="curtains"/>
      </p:transition>
    </mc:Choice>
    <mc:Fallback>
      <p:transition spd="slow" advTm="53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magine 1"/>
          <p:cNvPicPr/>
          <p:nvPr/>
        </p:nvPicPr>
        <p:blipFill>
          <a:blip r:embed="rId2"/>
          <a:stretch/>
        </p:blipFill>
        <p:spPr>
          <a:xfrm>
            <a:off x="8173440" y="66960"/>
            <a:ext cx="3761640" cy="6667560"/>
          </a:xfrm>
          <a:prstGeom prst="rect">
            <a:avLst/>
          </a:prstGeom>
          <a:ln>
            <a:noFill/>
          </a:ln>
        </p:spPr>
      </p:pic>
      <p:pic>
        <p:nvPicPr>
          <p:cNvPr id="225" name="Immagine 2"/>
          <p:cNvPicPr/>
          <p:nvPr/>
        </p:nvPicPr>
        <p:blipFill>
          <a:blip r:embed="rId3"/>
          <a:stretch/>
        </p:blipFill>
        <p:spPr>
          <a:xfrm>
            <a:off x="164880" y="119520"/>
            <a:ext cx="3761640" cy="6667560"/>
          </a:xfrm>
          <a:prstGeom prst="rect">
            <a:avLst/>
          </a:prstGeom>
          <a:ln>
            <a:noFill/>
          </a:ln>
        </p:spPr>
      </p:pic>
      <p:pic>
        <p:nvPicPr>
          <p:cNvPr id="226" name="Immagine 3"/>
          <p:cNvPicPr/>
          <p:nvPr/>
        </p:nvPicPr>
        <p:blipFill>
          <a:blip r:embed="rId4"/>
          <a:stretch/>
        </p:blipFill>
        <p:spPr>
          <a:xfrm>
            <a:off x="4192920" y="42120"/>
            <a:ext cx="3826080" cy="6782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6355">
        <p15:prstTrans prst="curtains"/>
      </p:transition>
    </mc:Choice>
    <mc:Fallback>
      <p:transition spd="slow" advTm="63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magine 1"/>
          <p:cNvPicPr/>
          <p:nvPr/>
        </p:nvPicPr>
        <p:blipFill>
          <a:blip r:embed="rId2"/>
          <a:stretch/>
        </p:blipFill>
        <p:spPr>
          <a:xfrm>
            <a:off x="8231760" y="164160"/>
            <a:ext cx="3776040" cy="6693480"/>
          </a:xfrm>
          <a:prstGeom prst="rect">
            <a:avLst/>
          </a:prstGeom>
          <a:ln>
            <a:noFill/>
          </a:ln>
        </p:spPr>
      </p:pic>
      <p:pic>
        <p:nvPicPr>
          <p:cNvPr id="228" name="Immagine 3"/>
          <p:cNvPicPr/>
          <p:nvPr/>
        </p:nvPicPr>
        <p:blipFill>
          <a:blip r:embed="rId3"/>
          <a:stretch/>
        </p:blipFill>
        <p:spPr>
          <a:xfrm>
            <a:off x="4258800" y="126720"/>
            <a:ext cx="3715560" cy="6585840"/>
          </a:xfrm>
          <a:prstGeom prst="rect">
            <a:avLst/>
          </a:prstGeom>
          <a:ln>
            <a:noFill/>
          </a:ln>
        </p:spPr>
      </p:pic>
      <p:pic>
        <p:nvPicPr>
          <p:cNvPr id="229" name="Immagine 4"/>
          <p:cNvPicPr/>
          <p:nvPr/>
        </p:nvPicPr>
        <p:blipFill>
          <a:blip r:embed="rId4"/>
          <a:stretch/>
        </p:blipFill>
        <p:spPr>
          <a:xfrm>
            <a:off x="435960" y="126720"/>
            <a:ext cx="3694320" cy="6548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5817">
        <p15:prstTrans prst="curtains"/>
      </p:transition>
    </mc:Choice>
    <mc:Fallback>
      <p:transition spd="slow" advTm="58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magine 1"/>
          <p:cNvPicPr/>
          <p:nvPr/>
        </p:nvPicPr>
        <p:blipFill>
          <a:blip r:embed="rId2"/>
          <a:stretch/>
        </p:blipFill>
        <p:spPr>
          <a:xfrm>
            <a:off x="281160" y="100440"/>
            <a:ext cx="3710520" cy="6577200"/>
          </a:xfrm>
          <a:prstGeom prst="rect">
            <a:avLst/>
          </a:prstGeom>
          <a:ln>
            <a:noFill/>
          </a:ln>
        </p:spPr>
      </p:pic>
      <p:pic>
        <p:nvPicPr>
          <p:cNvPr id="231" name="Immagine 2"/>
          <p:cNvPicPr/>
          <p:nvPr/>
        </p:nvPicPr>
        <p:blipFill>
          <a:blip r:embed="rId3"/>
          <a:stretch/>
        </p:blipFill>
        <p:spPr>
          <a:xfrm>
            <a:off x="8008560" y="100440"/>
            <a:ext cx="3761640" cy="6667920"/>
          </a:xfrm>
          <a:prstGeom prst="rect">
            <a:avLst/>
          </a:prstGeom>
          <a:ln>
            <a:noFill/>
          </a:ln>
        </p:spPr>
      </p:pic>
      <p:pic>
        <p:nvPicPr>
          <p:cNvPr id="232" name="Immagine 3"/>
          <p:cNvPicPr/>
          <p:nvPr/>
        </p:nvPicPr>
        <p:blipFill>
          <a:blip r:embed="rId4"/>
          <a:stretch/>
        </p:blipFill>
        <p:spPr>
          <a:xfrm>
            <a:off x="4182120" y="232560"/>
            <a:ext cx="3636000" cy="6445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6520">
        <p15:prstTrans prst="curtains"/>
      </p:transition>
    </mc:Choice>
    <mc:Fallback>
      <p:transition spd="slow" advTm="65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magine 1"/>
          <p:cNvPicPr/>
          <p:nvPr/>
        </p:nvPicPr>
        <p:blipFill>
          <a:blip r:embed="rId2"/>
          <a:stretch/>
        </p:blipFill>
        <p:spPr>
          <a:xfrm>
            <a:off x="4161600" y="89280"/>
            <a:ext cx="3780720" cy="6701400"/>
          </a:xfrm>
          <a:prstGeom prst="rect">
            <a:avLst/>
          </a:prstGeom>
          <a:ln>
            <a:noFill/>
          </a:ln>
        </p:spPr>
      </p:pic>
      <p:pic>
        <p:nvPicPr>
          <p:cNvPr id="234" name="Immagine 2"/>
          <p:cNvPicPr/>
          <p:nvPr/>
        </p:nvPicPr>
        <p:blipFill>
          <a:blip r:embed="rId3"/>
          <a:stretch/>
        </p:blipFill>
        <p:spPr>
          <a:xfrm>
            <a:off x="180360" y="94680"/>
            <a:ext cx="3761640" cy="6667920"/>
          </a:xfrm>
          <a:prstGeom prst="rect">
            <a:avLst/>
          </a:prstGeom>
          <a:ln>
            <a:noFill/>
          </a:ln>
        </p:spPr>
      </p:pic>
      <p:pic>
        <p:nvPicPr>
          <p:cNvPr id="235" name="Immagine 4"/>
          <p:cNvPicPr/>
          <p:nvPr/>
        </p:nvPicPr>
        <p:blipFill>
          <a:blip r:embed="rId4"/>
          <a:stretch/>
        </p:blipFill>
        <p:spPr>
          <a:xfrm>
            <a:off x="8249400" y="156240"/>
            <a:ext cx="3683160" cy="652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5969">
        <p15:prstTrans prst="curtains"/>
      </p:transition>
    </mc:Choice>
    <mc:Fallback>
      <p:transition spd="slow" advTm="59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magine 1"/>
          <p:cNvPicPr/>
          <p:nvPr/>
        </p:nvPicPr>
        <p:blipFill>
          <a:blip r:embed="rId2"/>
          <a:stretch/>
        </p:blipFill>
        <p:spPr>
          <a:xfrm>
            <a:off x="4161600" y="100440"/>
            <a:ext cx="3599280" cy="6380280"/>
          </a:xfrm>
          <a:prstGeom prst="rect">
            <a:avLst/>
          </a:prstGeom>
          <a:ln>
            <a:noFill/>
          </a:ln>
        </p:spPr>
      </p:pic>
      <p:pic>
        <p:nvPicPr>
          <p:cNvPr id="237" name="Immagine 2"/>
          <p:cNvPicPr/>
          <p:nvPr/>
        </p:nvPicPr>
        <p:blipFill>
          <a:blip r:embed="rId3"/>
          <a:stretch/>
        </p:blipFill>
        <p:spPr>
          <a:xfrm>
            <a:off x="255600" y="100440"/>
            <a:ext cx="3629520" cy="6433920"/>
          </a:xfrm>
          <a:prstGeom prst="rect">
            <a:avLst/>
          </a:prstGeom>
          <a:ln>
            <a:noFill/>
          </a:ln>
        </p:spPr>
      </p:pic>
      <p:pic>
        <p:nvPicPr>
          <p:cNvPr id="238" name="Immagine 3"/>
          <p:cNvPicPr/>
          <p:nvPr/>
        </p:nvPicPr>
        <p:blipFill>
          <a:blip r:embed="rId4"/>
          <a:stretch/>
        </p:blipFill>
        <p:spPr>
          <a:xfrm>
            <a:off x="8037000" y="221400"/>
            <a:ext cx="3561480" cy="631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6369">
        <p15:prstTrans prst="curtains"/>
      </p:transition>
    </mc:Choice>
    <mc:Fallback>
      <p:transition spd="slow" advTm="63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magine 2"/>
          <p:cNvPicPr/>
          <p:nvPr/>
        </p:nvPicPr>
        <p:blipFill>
          <a:blip r:embed="rId2"/>
          <a:stretch/>
        </p:blipFill>
        <p:spPr>
          <a:xfrm>
            <a:off x="1853640" y="158040"/>
            <a:ext cx="3604680" cy="6389280"/>
          </a:xfrm>
          <a:prstGeom prst="rect">
            <a:avLst/>
          </a:prstGeom>
          <a:ln>
            <a:noFill/>
          </a:ln>
        </p:spPr>
      </p:pic>
      <p:pic>
        <p:nvPicPr>
          <p:cNvPr id="240" name="Immagine 5"/>
          <p:cNvPicPr/>
          <p:nvPr/>
        </p:nvPicPr>
        <p:blipFill>
          <a:blip r:embed="rId3"/>
          <a:stretch/>
        </p:blipFill>
        <p:spPr>
          <a:xfrm>
            <a:off x="6845040" y="137880"/>
            <a:ext cx="3809520" cy="6428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5431">
        <p15:prstTrans prst="curtains"/>
      </p:transition>
    </mc:Choice>
    <mc:Fallback>
      <p:transition spd="slow" advTm="54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magine 4"/>
          <p:cNvPicPr/>
          <p:nvPr/>
        </p:nvPicPr>
        <p:blipFill>
          <a:blip r:embed="rId2"/>
          <a:stretch/>
        </p:blipFill>
        <p:spPr>
          <a:xfrm>
            <a:off x="1658880" y="111600"/>
            <a:ext cx="3717720" cy="6590160"/>
          </a:xfrm>
          <a:prstGeom prst="rect">
            <a:avLst/>
          </a:prstGeom>
          <a:ln>
            <a:noFill/>
          </a:ln>
        </p:spPr>
      </p:pic>
      <p:pic>
        <p:nvPicPr>
          <p:cNvPr id="242" name="Immagine 5"/>
          <p:cNvPicPr/>
          <p:nvPr/>
        </p:nvPicPr>
        <p:blipFill>
          <a:blip r:embed="rId3"/>
          <a:stretch/>
        </p:blipFill>
        <p:spPr>
          <a:xfrm>
            <a:off x="7216920" y="111600"/>
            <a:ext cx="3717720" cy="6590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6093">
        <p15:prstTrans prst="curtains"/>
      </p:transition>
    </mc:Choice>
    <mc:Fallback>
      <p:transition spd="slow" advTm="60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magine 1"/>
          <p:cNvPicPr/>
          <p:nvPr/>
        </p:nvPicPr>
        <p:blipFill>
          <a:blip r:embed="rId2"/>
          <a:stretch/>
        </p:blipFill>
        <p:spPr>
          <a:xfrm>
            <a:off x="2270880" y="2945880"/>
            <a:ext cx="6061320" cy="3119040"/>
          </a:xfrm>
          <a:prstGeom prst="rect">
            <a:avLst/>
          </a:prstGeom>
          <a:ln>
            <a:noFill/>
          </a:ln>
        </p:spPr>
      </p:pic>
      <p:sp>
        <p:nvSpPr>
          <p:cNvPr id="246" name="CustomShape 1"/>
          <p:cNvSpPr/>
          <p:nvPr/>
        </p:nvSpPr>
        <p:spPr>
          <a:xfrm>
            <a:off x="5589360" y="476640"/>
            <a:ext cx="3232080" cy="1532160"/>
          </a:xfrm>
          <a:prstGeom prst="wedgeRoundRectCallout">
            <a:avLst>
              <a:gd name="adj1" fmla="val -25614"/>
              <a:gd name="adj2" fmla="val 115441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 w="5724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Calibri"/>
              </a:rPr>
              <a:t>Ed ora siete pronti per gustarvi le filastrocche sui burattini ? </a:t>
            </a:r>
            <a:endParaRPr lang="it-IT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899">
        <p14:prism isContent="1" isInverted="1"/>
      </p:transition>
    </mc:Choice>
    <mc:Fallback>
      <p:transition spd="slow" advTm="38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magine 4"/>
          <p:cNvPicPr/>
          <p:nvPr/>
        </p:nvPicPr>
        <p:blipFill>
          <a:blip r:embed="rId2"/>
          <a:stretch/>
        </p:blipFill>
        <p:spPr>
          <a:xfrm>
            <a:off x="2768760" y="2914560"/>
            <a:ext cx="4285800" cy="2923920"/>
          </a:xfrm>
          <a:prstGeom prst="rect">
            <a:avLst/>
          </a:prstGeom>
          <a:ln>
            <a:noFill/>
          </a:ln>
        </p:spPr>
      </p:pic>
      <p:sp>
        <p:nvSpPr>
          <p:cNvPr id="248" name="CustomShape 1"/>
          <p:cNvSpPr/>
          <p:nvPr/>
        </p:nvSpPr>
        <p:spPr>
          <a:xfrm>
            <a:off x="6499800" y="519480"/>
            <a:ext cx="2399040" cy="1837080"/>
          </a:xfrm>
          <a:prstGeom prst="wedgeRoundRectCallout">
            <a:avLst>
              <a:gd name="adj1" fmla="val -57931"/>
              <a:gd name="adj2" fmla="val 129177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1800" b="0" strike="noStrike" spc="-1">
                <a:solidFill>
                  <a:srgbClr val="3333CC"/>
                </a:solidFill>
                <a:latin typeface="Calibri"/>
              </a:rPr>
              <a:t>I BIMBI HANNO SCELTO IL NOME PER I LORO BURATTINI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49" name="CustomShape 2"/>
          <p:cNvSpPr/>
          <p:nvPr/>
        </p:nvSpPr>
        <p:spPr>
          <a:xfrm rot="2238600">
            <a:off x="309960" y="794880"/>
            <a:ext cx="1947960" cy="91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5400" b="1" strike="noStrike" spc="-1">
                <a:solidFill>
                  <a:srgbClr val="FFFFFF"/>
                </a:solidFill>
                <a:latin typeface="Calibri"/>
              </a:rPr>
              <a:t>Gloria</a:t>
            </a:r>
            <a:endParaRPr lang="it-IT" sz="5400" b="0" strike="noStrike" spc="-1">
              <a:latin typeface="Arial"/>
            </a:endParaRPr>
          </a:p>
        </p:txBody>
      </p:sp>
      <p:sp>
        <p:nvSpPr>
          <p:cNvPr id="250" name="CustomShape 3"/>
          <p:cNvSpPr/>
          <p:nvPr/>
        </p:nvSpPr>
        <p:spPr>
          <a:xfrm rot="19149600">
            <a:off x="9338400" y="1355040"/>
            <a:ext cx="1492920" cy="91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it-IT" sz="5400" b="1" strike="noStrike" spc="49">
                <a:solidFill>
                  <a:srgbClr val="FEFEFD"/>
                </a:solidFill>
                <a:latin typeface="Calibri"/>
              </a:rPr>
              <a:t>Bisci</a:t>
            </a:r>
            <a:endParaRPr lang="it-IT" sz="5400" b="0" strike="noStrike" spc="-1">
              <a:latin typeface="Arial"/>
            </a:endParaRPr>
          </a:p>
        </p:txBody>
      </p:sp>
      <p:sp>
        <p:nvSpPr>
          <p:cNvPr id="251" name="CustomShape 4"/>
          <p:cNvSpPr/>
          <p:nvPr/>
        </p:nvSpPr>
        <p:spPr>
          <a:xfrm rot="20050800">
            <a:off x="217800" y="3324240"/>
            <a:ext cx="2096640" cy="76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it-IT" sz="4400" b="1" strike="noStrike" spc="-1">
                <a:solidFill>
                  <a:srgbClr val="FFFFFF"/>
                </a:solidFill>
                <a:latin typeface="Calibri"/>
              </a:rPr>
              <a:t>Beatrice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252" name="CustomShape 5"/>
          <p:cNvSpPr/>
          <p:nvPr/>
        </p:nvSpPr>
        <p:spPr>
          <a:xfrm rot="2755800">
            <a:off x="9648720" y="3362760"/>
            <a:ext cx="1324080" cy="91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it-IT" sz="5400" b="1" strike="noStrike" spc="-1">
                <a:solidFill>
                  <a:srgbClr val="DBDBDB"/>
                </a:solidFill>
                <a:latin typeface="Calibri"/>
              </a:rPr>
              <a:t>Pitù</a:t>
            </a:r>
            <a:endParaRPr lang="it-IT" sz="5400" b="0" strike="noStrike" spc="-1">
              <a:latin typeface="Arial"/>
            </a:endParaRPr>
          </a:p>
        </p:txBody>
      </p:sp>
      <p:sp>
        <p:nvSpPr>
          <p:cNvPr id="253" name="CustomShape 6"/>
          <p:cNvSpPr/>
          <p:nvPr/>
        </p:nvSpPr>
        <p:spPr>
          <a:xfrm rot="18739200">
            <a:off x="3194640" y="566640"/>
            <a:ext cx="2044800" cy="76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it-IT" sz="4400" b="1" strike="noStrike" spc="-1">
                <a:solidFill>
                  <a:srgbClr val="FFC000"/>
                </a:solidFill>
                <a:latin typeface="Calibri"/>
              </a:rPr>
              <a:t>Antonio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254" name="CustomShape 7"/>
          <p:cNvSpPr/>
          <p:nvPr/>
        </p:nvSpPr>
        <p:spPr>
          <a:xfrm rot="18615600">
            <a:off x="7449480" y="4662360"/>
            <a:ext cx="1424520" cy="70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it-IT" sz="4000" b="1" strike="noStrike" spc="-1">
                <a:solidFill>
                  <a:srgbClr val="FFFFFF"/>
                </a:solidFill>
                <a:latin typeface="Calibri"/>
              </a:rPr>
              <a:t>Flavio</a:t>
            </a:r>
            <a:endParaRPr lang="it-IT" sz="4000" b="0" strike="noStrike" spc="-1">
              <a:latin typeface="Arial"/>
            </a:endParaRPr>
          </a:p>
        </p:txBody>
      </p:sp>
      <p:sp>
        <p:nvSpPr>
          <p:cNvPr id="255" name="CustomShape 8"/>
          <p:cNvSpPr/>
          <p:nvPr/>
        </p:nvSpPr>
        <p:spPr>
          <a:xfrm rot="2359800">
            <a:off x="9931320" y="711000"/>
            <a:ext cx="17964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it-IT" sz="2800" b="1" strike="noStrike" spc="-1">
                <a:solidFill>
                  <a:srgbClr val="F8CBAD"/>
                </a:solidFill>
                <a:latin typeface="Calibri"/>
              </a:rPr>
              <a:t>Mantellino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256" name="CustomShape 9"/>
          <p:cNvSpPr/>
          <p:nvPr/>
        </p:nvSpPr>
        <p:spPr>
          <a:xfrm rot="20076600">
            <a:off x="3203280" y="5899680"/>
            <a:ext cx="1532880" cy="70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it-IT" sz="4000" b="1" strike="noStrike" spc="-1">
                <a:solidFill>
                  <a:srgbClr val="262626"/>
                </a:solidFill>
                <a:latin typeface="Calibri"/>
              </a:rPr>
              <a:t>Daniel</a:t>
            </a:r>
            <a:endParaRPr lang="it-IT" sz="4000" b="0" strike="noStrike" spc="-1">
              <a:latin typeface="Arial"/>
            </a:endParaRPr>
          </a:p>
        </p:txBody>
      </p:sp>
      <p:sp>
        <p:nvSpPr>
          <p:cNvPr id="257" name="CustomShape 10"/>
          <p:cNvSpPr/>
          <p:nvPr/>
        </p:nvSpPr>
        <p:spPr>
          <a:xfrm rot="2131800">
            <a:off x="7299000" y="3247200"/>
            <a:ext cx="214992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it-IT" sz="2800" b="1" strike="noStrike" spc="-1">
                <a:solidFill>
                  <a:srgbClr val="4472C4"/>
                </a:solidFill>
                <a:latin typeface="Calibri"/>
              </a:rPr>
              <a:t>Patty Volante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258" name="CustomShape 11"/>
          <p:cNvSpPr/>
          <p:nvPr/>
        </p:nvSpPr>
        <p:spPr>
          <a:xfrm rot="2474400">
            <a:off x="9063000" y="5415840"/>
            <a:ext cx="2420280" cy="70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4000" b="1" strike="noStrike" spc="-1">
                <a:solidFill>
                  <a:srgbClr val="FFD966"/>
                </a:solidFill>
                <a:latin typeface="Calibri"/>
              </a:rPr>
              <a:t>Francesca</a:t>
            </a:r>
            <a:endParaRPr lang="it-IT" sz="4000" b="0" strike="noStrike" spc="-1">
              <a:latin typeface="Arial"/>
            </a:endParaRPr>
          </a:p>
        </p:txBody>
      </p:sp>
      <p:sp>
        <p:nvSpPr>
          <p:cNvPr id="259" name="CustomShape 12"/>
          <p:cNvSpPr/>
          <p:nvPr/>
        </p:nvSpPr>
        <p:spPr>
          <a:xfrm rot="21005400">
            <a:off x="5140800" y="5991480"/>
            <a:ext cx="26910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it-IT" sz="2800" b="1" strike="noStrike" spc="-1">
                <a:solidFill>
                  <a:srgbClr val="F8CBAD"/>
                </a:solidFill>
                <a:latin typeface="Calibri"/>
              </a:rPr>
              <a:t>Fantasma Lunare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260" name="CustomShape 13"/>
          <p:cNvSpPr/>
          <p:nvPr/>
        </p:nvSpPr>
        <p:spPr>
          <a:xfrm>
            <a:off x="2222280" y="3430080"/>
            <a:ext cx="1552680" cy="76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it-IT" sz="4400" b="1" strike="noStrike" spc="-1">
                <a:solidFill>
                  <a:srgbClr val="D6DCE5"/>
                </a:solidFill>
                <a:latin typeface="Calibri"/>
              </a:rPr>
              <a:t>Giulio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261" name="CustomShape 14"/>
          <p:cNvSpPr/>
          <p:nvPr/>
        </p:nvSpPr>
        <p:spPr>
          <a:xfrm>
            <a:off x="1708920" y="176040"/>
            <a:ext cx="1555560" cy="64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it-IT" sz="3600" b="0" strike="noStrike" spc="-1">
                <a:solidFill>
                  <a:srgbClr val="4472C4"/>
                </a:solidFill>
                <a:latin typeface="Calibri"/>
              </a:rPr>
              <a:t>Ninetta</a:t>
            </a:r>
            <a:endParaRPr lang="it-IT" sz="3600" b="0" strike="noStrike" spc="-1">
              <a:latin typeface="Arial"/>
            </a:endParaRPr>
          </a:p>
        </p:txBody>
      </p:sp>
      <p:sp>
        <p:nvSpPr>
          <p:cNvPr id="262" name="CustomShape 15"/>
          <p:cNvSpPr/>
          <p:nvPr/>
        </p:nvSpPr>
        <p:spPr>
          <a:xfrm rot="21021000">
            <a:off x="2923560" y="2068200"/>
            <a:ext cx="2456280" cy="76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it-IT" sz="4400" b="1" strike="noStrike" spc="-1">
                <a:solidFill>
                  <a:srgbClr val="FFFFFF"/>
                </a:solidFill>
                <a:latin typeface="Calibri"/>
              </a:rPr>
              <a:t>Canterino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263" name="CustomShape 16"/>
          <p:cNvSpPr/>
          <p:nvPr/>
        </p:nvSpPr>
        <p:spPr>
          <a:xfrm rot="666600">
            <a:off x="4751640" y="1092240"/>
            <a:ext cx="1820880" cy="70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it-IT" sz="4000" b="0" strike="noStrike" spc="-1">
                <a:solidFill>
                  <a:srgbClr val="5B9BD5"/>
                </a:solidFill>
                <a:latin typeface="Calibri"/>
              </a:rPr>
              <a:t>Cetriolo</a:t>
            </a:r>
            <a:endParaRPr lang="it-IT" sz="4000" b="0" strike="noStrike" spc="-1">
              <a:latin typeface="Arial"/>
            </a:endParaRPr>
          </a:p>
        </p:txBody>
      </p:sp>
      <p:sp>
        <p:nvSpPr>
          <p:cNvPr id="264" name="CustomShape 17"/>
          <p:cNvSpPr/>
          <p:nvPr/>
        </p:nvSpPr>
        <p:spPr>
          <a:xfrm rot="20517000">
            <a:off x="10336320" y="2312640"/>
            <a:ext cx="1444320" cy="57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it-IT" sz="3200" b="1" strike="noStrike" spc="-1">
                <a:solidFill>
                  <a:srgbClr val="A5A5A5"/>
                </a:solidFill>
                <a:latin typeface="Calibri"/>
              </a:rPr>
              <a:t>Elfa Blu</a:t>
            </a:r>
            <a:endParaRPr lang="it-IT" sz="3200" b="0" strike="noStrike" spc="-1">
              <a:latin typeface="Arial"/>
            </a:endParaRPr>
          </a:p>
        </p:txBody>
      </p:sp>
      <p:sp>
        <p:nvSpPr>
          <p:cNvPr id="265" name="CustomShape 18"/>
          <p:cNvSpPr/>
          <p:nvPr/>
        </p:nvSpPr>
        <p:spPr>
          <a:xfrm rot="1882800">
            <a:off x="151560" y="5267880"/>
            <a:ext cx="2631600" cy="57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it-IT" sz="3200" b="1" strike="noStrike" spc="-1">
                <a:solidFill>
                  <a:srgbClr val="FFFFFF"/>
                </a:solidFill>
                <a:latin typeface="Calibri"/>
              </a:rPr>
              <a:t>Pagliaccio Ritù</a:t>
            </a:r>
            <a:endParaRPr lang="it-IT" sz="3200" b="0" strike="noStrike" spc="-1">
              <a:latin typeface="Arial"/>
            </a:endParaRPr>
          </a:p>
        </p:txBody>
      </p:sp>
      <p:sp>
        <p:nvSpPr>
          <p:cNvPr id="266" name="CustomShape 19"/>
          <p:cNvSpPr/>
          <p:nvPr/>
        </p:nvSpPr>
        <p:spPr>
          <a:xfrm>
            <a:off x="62280" y="2173680"/>
            <a:ext cx="2598120" cy="70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it-IT" sz="4000" b="1" strike="noStrike" spc="-1">
                <a:solidFill>
                  <a:srgbClr val="FFC000"/>
                </a:solidFill>
                <a:latin typeface="Calibri"/>
              </a:rPr>
              <a:t>Arcobaleno</a:t>
            </a:r>
            <a:endParaRPr lang="it-IT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4936">
        <p14:honeycomb/>
      </p:transition>
    </mc:Choice>
    <mc:Fallback>
      <p:transition spd="slow" advTm="49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magine 1"/>
          <p:cNvPicPr/>
          <p:nvPr/>
        </p:nvPicPr>
        <p:blipFill>
          <a:blip r:embed="rId2"/>
          <a:stretch/>
        </p:blipFill>
        <p:spPr>
          <a:xfrm>
            <a:off x="1428480" y="810360"/>
            <a:ext cx="8949600" cy="5041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6526">
        <p14:prism isContent="1" isInverted="1"/>
      </p:transition>
    </mc:Choice>
    <mc:Fallback>
      <p:transition spd="slow" advTm="6526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2253960" y="452520"/>
            <a:ext cx="3360960" cy="604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La simpatica maga Gloria 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fa pasticci con le pozioni;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tutti i giorni è una storia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mentre fa le sue invenzioni.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A Bisci , il dottore,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fa venire il mal di cuore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e ad Anna, la dottoressa,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fa mangiare una platessa.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A Beatrice , la ballerina,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fa fare il verso della gallina,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mentre a Daniel, il cacciatore,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fa russare come un trattore!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All’elfo, magico Pitù,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fa correre su e giù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con Patti Volante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che lo raggiunge in un istante</a:t>
            </a:r>
            <a:r>
              <a:rPr lang="it-IT" sz="1800" b="0" strike="noStrike" spc="-1">
                <a:solidFill>
                  <a:srgbClr val="000000"/>
                </a:solidFill>
                <a:latin typeface="Book Antiqua"/>
              </a:rPr>
              <a:t>.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</p:txBody>
      </p:sp>
      <p:sp>
        <p:nvSpPr>
          <p:cNvPr id="268" name="CustomShape 2"/>
          <p:cNvSpPr/>
          <p:nvPr/>
        </p:nvSpPr>
        <p:spPr>
          <a:xfrm>
            <a:off x="6989040" y="1102680"/>
            <a:ext cx="3764520" cy="475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Allo sceriffo Antonio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non fa mangiare pane e olio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ma a lui e a Ghirlanda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dà le noci e qualche ghianda.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A Flavio, il bell’alieno,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offre un piatto di duro fieno,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E il vigile del fuoco 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ha paura anche del vuoto.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Con la maga pasticciona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resta solo Mantellino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che con l’amica brontolona,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2E75B6"/>
                </a:solidFill>
                <a:latin typeface="Book Antiqua"/>
              </a:rPr>
              <a:t>spesso fa il birichino.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BF0000"/>
                </a:solidFill>
                <a:latin typeface="Book Antiqua"/>
              </a:rPr>
              <a:t>                                     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69" name="CustomShape 3"/>
          <p:cNvSpPr/>
          <p:nvPr/>
        </p:nvSpPr>
        <p:spPr>
          <a:xfrm>
            <a:off x="2454120" y="-9000"/>
            <a:ext cx="7005240" cy="91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it-IT" sz="5400" b="1" strike="noStrike" spc="-1">
                <a:solidFill>
                  <a:srgbClr val="F8CBAD"/>
                </a:solidFill>
                <a:latin typeface="Book Antiqua"/>
              </a:rPr>
              <a:t>Tanti amici divertenti</a:t>
            </a:r>
            <a:endParaRPr lang="it-IT" sz="5400" b="0" strike="noStrike" spc="-1">
              <a:latin typeface="Arial"/>
            </a:endParaRPr>
          </a:p>
        </p:txBody>
      </p:sp>
      <p:sp>
        <p:nvSpPr>
          <p:cNvPr id="270" name="CustomShape 4"/>
          <p:cNvSpPr/>
          <p:nvPr/>
        </p:nvSpPr>
        <p:spPr>
          <a:xfrm>
            <a:off x="9163080" y="5384880"/>
            <a:ext cx="1128960" cy="70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it-IT" sz="4000" b="1" strike="noStrike" spc="-1">
                <a:solidFill>
                  <a:srgbClr val="F8CBAD"/>
                </a:solidFill>
                <a:latin typeface="Book Antiqua"/>
              </a:rPr>
              <a:t>II D</a:t>
            </a:r>
            <a:endParaRPr lang="it-IT" sz="4000" b="0" strike="noStrike" spc="-1">
              <a:latin typeface="Arial"/>
            </a:endParaRPr>
          </a:p>
        </p:txBody>
      </p:sp>
      <p:sp>
        <p:nvSpPr>
          <p:cNvPr id="271" name="CustomShape 5"/>
          <p:cNvSpPr/>
          <p:nvPr/>
        </p:nvSpPr>
        <p:spPr>
          <a:xfrm>
            <a:off x="9140760" y="5384880"/>
            <a:ext cx="1128960" cy="70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it-IT" sz="4000" b="1" strike="noStrike" spc="-1">
                <a:solidFill>
                  <a:srgbClr val="F8CBAD"/>
                </a:solidFill>
                <a:latin typeface="Book Antiqua"/>
              </a:rPr>
              <a:t>II D</a:t>
            </a:r>
            <a:endParaRPr lang="it-IT" sz="4000" b="0" strike="noStrike" spc="-1">
              <a:latin typeface="Arial"/>
            </a:endParaRPr>
          </a:p>
        </p:txBody>
      </p:sp>
      <p:sp>
        <p:nvSpPr>
          <p:cNvPr id="272" name="CustomShape 6"/>
          <p:cNvSpPr/>
          <p:nvPr/>
        </p:nvSpPr>
        <p:spPr>
          <a:xfrm>
            <a:off x="9163080" y="5384880"/>
            <a:ext cx="1128960" cy="70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it-IT" sz="4000" b="1" strike="noStrike" spc="-1" dirty="0">
                <a:solidFill>
                  <a:schemeClr val="accent1">
                    <a:lumMod val="50000"/>
                  </a:schemeClr>
                </a:solidFill>
                <a:latin typeface="Book Antiqua"/>
              </a:rPr>
              <a:t>II D</a:t>
            </a:r>
            <a:endParaRPr lang="it-IT" sz="40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7016">
        <p14:prism isContent="1" isInverted="1"/>
      </p:transition>
    </mc:Choice>
    <mc:Fallback>
      <p:transition spd="slow" advTm="370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1904040" y="1378080"/>
            <a:ext cx="2974680" cy="5576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Francesca, la ballerina,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esce una mattina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per poter invitare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il fantasma Lunare!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Vorrebbe, per la serata,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organizzare una ballata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con l’amico strampalato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come Giulio lo </a:t>
            </a:r>
            <a:r>
              <a:rPr lang="it-IT" sz="1800" b="0" strike="noStrike" spc="-1" dirty="0" smtClean="0">
                <a:solidFill>
                  <a:srgbClr val="002060"/>
                </a:solidFill>
                <a:latin typeface="Calibri"/>
              </a:rPr>
              <a:t>scienziato.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Vanno insieme di gran fretta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ad avvisare anche Ninetta,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la puffetta assai contenta 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Il suo look prepara attenta.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Canterino che è un fantasma,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di mattina ha un po’ l’asma…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quando sente il campanello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non può aprire il cancello!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 dirty="0">
              <a:latin typeface="Arial"/>
            </a:endParaRPr>
          </a:p>
        </p:txBody>
      </p:sp>
      <p:sp>
        <p:nvSpPr>
          <p:cNvPr id="274" name="CustomShape 2"/>
          <p:cNvSpPr/>
          <p:nvPr/>
        </p:nvSpPr>
        <p:spPr>
          <a:xfrm>
            <a:off x="6529680" y="1532520"/>
            <a:ext cx="3087360" cy="420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Cetriolo, un po’ assonnato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su un sasso è inciampato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e con il manico dell’ombrello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per sbaglio apre il cancello.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Non tutti sanno della festa…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da invitare qualcuno resta: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l'Elfa </a:t>
            </a:r>
            <a:r>
              <a:rPr lang="it-IT" sz="1800" b="0" strike="noStrike" spc="-1" dirty="0" err="1">
                <a:solidFill>
                  <a:srgbClr val="002060"/>
                </a:solidFill>
                <a:latin typeface="Calibri"/>
              </a:rPr>
              <a:t>Blum</a:t>
            </a: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, Pagliaccio </a:t>
            </a:r>
            <a:r>
              <a:rPr lang="it-IT" sz="1800" b="0" strike="noStrike" spc="-1" dirty="0" err="1">
                <a:solidFill>
                  <a:srgbClr val="002060"/>
                </a:solidFill>
                <a:latin typeface="Calibri"/>
              </a:rPr>
              <a:t>Ritù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 e Arcobaleno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da avvisare in un baleno!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Finalmente, tutti quanti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andranno insieme eleganti,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alla ballata di Francesca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alibri"/>
              </a:rPr>
              <a:t>in una serata bella </a:t>
            </a:r>
            <a:r>
              <a:rPr lang="it-IT" sz="1800" b="0" strike="noStrike" spc="-1" dirty="0" smtClean="0">
                <a:solidFill>
                  <a:srgbClr val="002060"/>
                </a:solidFill>
                <a:latin typeface="Calibri"/>
              </a:rPr>
              <a:t>fresca.</a:t>
            </a:r>
            <a:endParaRPr lang="it-IT" sz="1800" b="0" strike="noStrike" spc="-1" dirty="0">
              <a:latin typeface="Arial"/>
            </a:endParaRPr>
          </a:p>
        </p:txBody>
      </p:sp>
      <p:sp>
        <p:nvSpPr>
          <p:cNvPr id="275" name="CustomShape 3"/>
          <p:cNvSpPr/>
          <p:nvPr/>
        </p:nvSpPr>
        <p:spPr>
          <a:xfrm>
            <a:off x="2329560" y="189720"/>
            <a:ext cx="7253640" cy="91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it-IT" sz="5400" b="1" strike="noStrike" spc="-1">
                <a:solidFill>
                  <a:srgbClr val="F8CBAD"/>
                </a:solidFill>
                <a:latin typeface="Book Antiqua"/>
              </a:rPr>
              <a:t>La ballata di Francesca</a:t>
            </a:r>
            <a:endParaRPr lang="it-IT" sz="5400" b="0" strike="noStrike" spc="-1">
              <a:latin typeface="Arial"/>
            </a:endParaRPr>
          </a:p>
        </p:txBody>
      </p:sp>
      <p:sp>
        <p:nvSpPr>
          <p:cNvPr id="276" name="CustomShape 4"/>
          <p:cNvSpPr/>
          <p:nvPr/>
        </p:nvSpPr>
        <p:spPr>
          <a:xfrm>
            <a:off x="8799840" y="5779800"/>
            <a:ext cx="118044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3200" b="1" strike="noStrike" spc="-1" dirty="0">
                <a:solidFill>
                  <a:schemeClr val="accent1">
                    <a:lumMod val="50000"/>
                  </a:schemeClr>
                </a:solidFill>
                <a:latin typeface="Book Antiqua"/>
              </a:rPr>
              <a:t>II C</a:t>
            </a:r>
            <a:endParaRPr lang="it-IT" sz="32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36647">
        <p14:warp dir="in"/>
      </p:transition>
    </mc:Choice>
    <mc:Fallback>
      <p:transition spd="slow" advTm="366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260648"/>
            <a:ext cx="8766146" cy="62646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0"/>
    </mc:Choice>
    <mc:Fallback>
      <p:transition spd="slow" advTm="6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976511"/>
            <a:ext cx="8028110" cy="50447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45">
        <p14:prism isContent="1"/>
      </p:transition>
    </mc:Choice>
    <mc:Fallback>
      <p:transition spd="slow" advTm="7345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magine 2"/>
          <p:cNvPicPr/>
          <p:nvPr/>
        </p:nvPicPr>
        <p:blipFill>
          <a:blip r:embed="rId2"/>
          <a:stretch/>
        </p:blipFill>
        <p:spPr>
          <a:xfrm rot="5400000">
            <a:off x="3619080" y="-1145160"/>
            <a:ext cx="5150520" cy="9129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6658">
        <p14:flip dir="r"/>
      </p:transition>
    </mc:Choice>
    <mc:Fallback>
      <p:transition spd="slow" advTm="6658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magine 1"/>
          <p:cNvPicPr/>
          <p:nvPr/>
        </p:nvPicPr>
        <p:blipFill>
          <a:blip r:embed="rId2"/>
          <a:stretch/>
        </p:blipFill>
        <p:spPr>
          <a:xfrm rot="5400000">
            <a:off x="3935880" y="-887040"/>
            <a:ext cx="4700520" cy="8331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305">
        <p14:conveyor dir="l"/>
      </p:transition>
    </mc:Choice>
    <mc:Fallback>
      <p:transition spd="slow" advTm="73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magine 1"/>
          <p:cNvPicPr/>
          <p:nvPr/>
        </p:nvPicPr>
        <p:blipFill>
          <a:blip r:embed="rId2"/>
          <a:stretch/>
        </p:blipFill>
        <p:spPr>
          <a:xfrm>
            <a:off x="4723560" y="1163520"/>
            <a:ext cx="7318080" cy="4122000"/>
          </a:xfrm>
          <a:prstGeom prst="rect">
            <a:avLst/>
          </a:prstGeom>
          <a:ln>
            <a:noFill/>
          </a:ln>
        </p:spPr>
      </p:pic>
      <p:pic>
        <p:nvPicPr>
          <p:cNvPr id="102" name="Immagine 4"/>
          <p:cNvPicPr/>
          <p:nvPr/>
        </p:nvPicPr>
        <p:blipFill>
          <a:blip r:embed="rId3"/>
          <a:stretch/>
        </p:blipFill>
        <p:spPr>
          <a:xfrm>
            <a:off x="646920" y="1470240"/>
            <a:ext cx="3708720" cy="3197880"/>
          </a:xfrm>
          <a:prstGeom prst="rect">
            <a:avLst/>
          </a:prstGeom>
          <a:ln>
            <a:noFill/>
          </a:ln>
        </p:spPr>
      </p:pic>
      <p:sp>
        <p:nvSpPr>
          <p:cNvPr id="103" name="CustomShape 1"/>
          <p:cNvSpPr/>
          <p:nvPr/>
        </p:nvSpPr>
        <p:spPr>
          <a:xfrm>
            <a:off x="1036880" y="4797152"/>
            <a:ext cx="2928800" cy="13150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80">
            <a:solidFill>
              <a:srgbClr val="00B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2060"/>
                </a:solidFill>
                <a:latin typeface="Calibri"/>
              </a:rPr>
              <a:t>Immaginiamo il nostro burattino e……. disegniamolo!!!!</a:t>
            </a:r>
            <a:endParaRPr lang="it-IT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702">
        <p14:doors dir="vert"/>
      </p:transition>
    </mc:Choice>
    <mc:Fallback>
      <p:transition spd="slow" advTm="67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759</TotalTime>
  <Words>533</Words>
  <Application>Microsoft Office PowerPoint</Application>
  <PresentationFormat>Widescreen</PresentationFormat>
  <Paragraphs>120</Paragraphs>
  <Slides>52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52</vt:i4>
      </vt:variant>
    </vt:vector>
  </HeadingPairs>
  <TitlesOfParts>
    <vt:vector size="62" baseType="lpstr">
      <vt:lpstr>Arial</vt:lpstr>
      <vt:lpstr>Book Antiqua</vt:lpstr>
      <vt:lpstr>Calibri</vt:lpstr>
      <vt:lpstr>Calibri Light</vt:lpstr>
      <vt:lpstr>DejaVu Sans</vt:lpstr>
      <vt:lpstr>Symbol</vt:lpstr>
      <vt:lpstr>Times New Roman</vt:lpstr>
      <vt:lpstr>Wingdings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ACER</dc:creator>
  <cp:lastModifiedBy>User</cp:lastModifiedBy>
  <cp:revision>99</cp:revision>
  <dcterms:created xsi:type="dcterms:W3CDTF">2018-06-26T09:10:11Z</dcterms:created>
  <dcterms:modified xsi:type="dcterms:W3CDTF">2018-07-02T18:43:33Z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56</vt:i4>
  </property>
</Properties>
</file>