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23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956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530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688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2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79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468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174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434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456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45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45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155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865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88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03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02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2E6-427D-48B7-AD02-458A0D21FFEB}" type="datetimeFigureOut">
              <a:rPr lang="it-IT" smtClean="0"/>
              <a:t>04/07/2018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1F0-B88D-4964-AF50-C27AD90B6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88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8AC88-7DC4-4A33-97B8-93925560F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02" y="718172"/>
            <a:ext cx="11296996" cy="22039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/>
              <a:t>7 giugno 2018</a:t>
            </a:r>
            <a:br>
              <a:rPr lang="it-IT" sz="4900" dirty="0"/>
            </a:br>
            <a:r>
              <a:rPr lang="it-IT" sz="4900" dirty="0"/>
              <a:t>Scuola primaria F. Rossi Paganica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33170B-E765-4F91-9FD3-1EBB1A4F9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87" y="3359807"/>
            <a:ext cx="11436626" cy="1655762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Le classi: IV A, IV B, IV C, V A, V B inaugurano la mostra su Pablo Picasso presso i locali di </a:t>
            </a:r>
            <a:r>
              <a:rPr lang="it-IT" sz="3600" dirty="0" err="1"/>
              <a:t>Biblipaganica</a:t>
            </a:r>
            <a:r>
              <a:rPr lang="it-IT" sz="3600" dirty="0"/>
              <a:t> in via Onna, a conclusione del progetto «</a:t>
            </a:r>
            <a:r>
              <a:rPr lang="it-IT" sz="3600" dirty="0" err="1"/>
              <a:t>Sperimentarte</a:t>
            </a:r>
            <a:r>
              <a:rPr lang="it-IT" sz="3600" dirty="0"/>
              <a:t>» curato dalle docenti di classe e dall’</a:t>
            </a:r>
            <a:r>
              <a:rPr lang="it-IT" sz="3600" dirty="0" err="1"/>
              <a:t>ins.te</a:t>
            </a:r>
            <a:r>
              <a:rPr lang="it-IT" sz="3600" dirty="0"/>
              <a:t> G. </a:t>
            </a:r>
            <a:r>
              <a:rPr lang="it-IT" sz="3600" dirty="0" err="1"/>
              <a:t>Cicolani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17433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fotografia, coperto, molti&#10;&#10;Descrizione generata con affidabilità molto elevata">
            <a:extLst>
              <a:ext uri="{FF2B5EF4-FFF2-40B4-BE49-F238E27FC236}">
                <a16:creationId xmlns:a16="http://schemas.microsoft.com/office/drawing/2014/main" id="{3A39692B-2E1D-458A-891D-01A00AA8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0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giovane, figlio, ragazzo&#10;&#10;Descrizione generata con affidabilità molto elevata">
            <a:extLst>
              <a:ext uri="{FF2B5EF4-FFF2-40B4-BE49-F238E27FC236}">
                <a16:creationId xmlns:a16="http://schemas.microsoft.com/office/drawing/2014/main" id="{C68DC9AC-7799-4680-8A2C-243CDF21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tografia, coperto, interni, molti&#10;&#10;Descrizione generata con affidabilità molto elevata">
            <a:extLst>
              <a:ext uri="{FF2B5EF4-FFF2-40B4-BE49-F238E27FC236}">
                <a16:creationId xmlns:a16="http://schemas.microsoft.com/office/drawing/2014/main" id="{D5685082-B8AD-44F3-A2A3-78931A3E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0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interni, arredamento, parete, pavimento&#10;&#10;Descrizione generata con affidabilità molto elevata">
            <a:extLst>
              <a:ext uri="{FF2B5EF4-FFF2-40B4-BE49-F238E27FC236}">
                <a16:creationId xmlns:a16="http://schemas.microsoft.com/office/drawing/2014/main" id="{D983C79E-4494-47AD-A5A5-7123FE225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0"/>
            <a:ext cx="3857625" cy="6858000"/>
          </a:xfrm>
        </p:spPr>
      </p:pic>
      <p:pic>
        <p:nvPicPr>
          <p:cNvPr id="7" name="Immagine 6" descr="Immagine che contiene fotografia, coperto, esterni, molti&#10;&#10;Descrizione generata con affidabilità molto elevata">
            <a:extLst>
              <a:ext uri="{FF2B5EF4-FFF2-40B4-BE49-F238E27FC236}">
                <a16:creationId xmlns:a16="http://schemas.microsoft.com/office/drawing/2014/main" id="{6C7476A4-0E56-4681-85F4-CAAAE8F4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202FC3-951B-4077-AA29-0C4F258C3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13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C05734-63E9-4C9A-BC35-222259044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" y="0"/>
            <a:ext cx="3857625" cy="6858000"/>
          </a:xfrm>
          <a:prstGeom prst="rect">
            <a:avLst/>
          </a:prstGeom>
        </p:spPr>
      </p:pic>
      <p:pic>
        <p:nvPicPr>
          <p:cNvPr id="7" name="Immagine 6" descr="Immagine che contiene persona, fotografia, donna&#10;&#10;Descrizione generata con affidabilità elevata">
            <a:extLst>
              <a:ext uri="{FF2B5EF4-FFF2-40B4-BE49-F238E27FC236}">
                <a16:creationId xmlns:a16="http://schemas.microsoft.com/office/drawing/2014/main" id="{FE43F4CB-17D9-4D19-A551-26C45176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2" y="0"/>
            <a:ext cx="3857625" cy="6858000"/>
          </a:xfrm>
          <a:prstGeom prst="rect">
            <a:avLst/>
          </a:prstGeom>
        </p:spPr>
      </p:pic>
      <p:pic>
        <p:nvPicPr>
          <p:cNvPr id="9" name="Immagine 8" descr="Immagine che contiene fotografia, coperto, molti, graffiti&#10;&#10;Descrizione generata con affidabilità molto elevata">
            <a:extLst>
              <a:ext uri="{FF2B5EF4-FFF2-40B4-BE49-F238E27FC236}">
                <a16:creationId xmlns:a16="http://schemas.microsoft.com/office/drawing/2014/main" id="{571D605F-FEF5-46AF-A541-307E45F63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tografia, interni&#10;&#10;Descrizione generata con affidabilità elevata">
            <a:extLst>
              <a:ext uri="{FF2B5EF4-FFF2-40B4-BE49-F238E27FC236}">
                <a16:creationId xmlns:a16="http://schemas.microsoft.com/office/drawing/2014/main" id="{BC9C3F3F-DC3D-4C25-BE64-0B1690480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8" y="0"/>
            <a:ext cx="3857625" cy="6858000"/>
          </a:xfrm>
          <a:prstGeom prst="rect">
            <a:avLst/>
          </a:prstGeom>
        </p:spPr>
      </p:pic>
      <p:pic>
        <p:nvPicPr>
          <p:cNvPr id="7" name="Immagine 6" descr="Immagine che contiene persona, parete, interni, giovane&#10;&#10;Descrizione generata con affidabilità molto elevata">
            <a:extLst>
              <a:ext uri="{FF2B5EF4-FFF2-40B4-BE49-F238E27FC236}">
                <a16:creationId xmlns:a16="http://schemas.microsoft.com/office/drawing/2014/main" id="{AA110231-A9C4-457F-A0EB-CC19FE5AD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58" y="0"/>
            <a:ext cx="3857625" cy="6858000"/>
          </a:xfrm>
          <a:prstGeom prst="rect">
            <a:avLst/>
          </a:prstGeom>
        </p:spPr>
      </p:pic>
      <p:pic>
        <p:nvPicPr>
          <p:cNvPr id="9" name="Immagine 8" descr="Immagine che contiene fotografia, coperto, esterni, molti&#10;&#10;Descrizione generata con affidabilità molto elevata">
            <a:extLst>
              <a:ext uri="{FF2B5EF4-FFF2-40B4-BE49-F238E27FC236}">
                <a16:creationId xmlns:a16="http://schemas.microsoft.com/office/drawing/2014/main" id="{4D1A1811-1C81-45DF-8321-47FDA6E79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33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8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avolo, interni, persona, parete&#10;&#10;Descrizione generata con affidabilità elevata">
            <a:extLst>
              <a:ext uri="{FF2B5EF4-FFF2-40B4-BE49-F238E27FC236}">
                <a16:creationId xmlns:a16="http://schemas.microsoft.com/office/drawing/2014/main" id="{4A3D39C5-388C-4176-ADE1-3F6111D6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0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iglio, persona, interni, giovane&#10;&#10;Descrizione generata con affidabilità molto elevata">
            <a:extLst>
              <a:ext uri="{FF2B5EF4-FFF2-40B4-BE49-F238E27FC236}">
                <a16:creationId xmlns:a16="http://schemas.microsoft.com/office/drawing/2014/main" id="{BC7EACF9-73C7-46B1-A2B8-EC356FFA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fotografia, gruppo, interni&#10;&#10;Descrizione generata con affidabilità molto elevata">
            <a:extLst>
              <a:ext uri="{FF2B5EF4-FFF2-40B4-BE49-F238E27FC236}">
                <a16:creationId xmlns:a16="http://schemas.microsoft.com/office/drawing/2014/main" id="{14EAF11F-993A-443B-816C-FE7F92F1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tografia, coperto, molti, testo&#10;&#10;Descrizione generata con affidabilità molto elevata">
            <a:extLst>
              <a:ext uri="{FF2B5EF4-FFF2-40B4-BE49-F238E27FC236}">
                <a16:creationId xmlns:a16="http://schemas.microsoft.com/office/drawing/2014/main" id="{F398CBE6-9DA5-42F4-A944-CEE148555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7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tografia, testo, coperto&#10;&#10;Descrizione generata con affidabilità elevata">
            <a:extLst>
              <a:ext uri="{FF2B5EF4-FFF2-40B4-BE49-F238E27FC236}">
                <a16:creationId xmlns:a16="http://schemas.microsoft.com/office/drawing/2014/main" id="{5E47C700-D4D0-4812-84FC-3DB748E1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fotografia, persona, posando, giovane&#10;&#10;Descrizione generata con affidabilità molto elevata">
            <a:extLst>
              <a:ext uri="{FF2B5EF4-FFF2-40B4-BE49-F238E27FC236}">
                <a16:creationId xmlns:a16="http://schemas.microsoft.com/office/drawing/2014/main" id="{6FC6FEA1-0C69-43C7-9C74-746149E92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ersona, posando, interni, fotografia&#10;&#10;Descrizione generata con affidabilità molto elevata">
            <a:extLst>
              <a:ext uri="{FF2B5EF4-FFF2-40B4-BE49-F238E27FC236}">
                <a16:creationId xmlns:a16="http://schemas.microsoft.com/office/drawing/2014/main" id="{7788C711-295A-4414-A7C0-C850C7DA5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64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operto, fotografia, interni, molti&#10;&#10;Descrizione generata con affidabilità elevata">
            <a:extLst>
              <a:ext uri="{FF2B5EF4-FFF2-40B4-BE49-F238E27FC236}">
                <a16:creationId xmlns:a16="http://schemas.microsoft.com/office/drawing/2014/main" id="{A1F0D528-A250-40B0-83F5-497BC783A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7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 advTm="8000">
        <p15:prstTrans prst="wind"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21</TotalTime>
  <Words>54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Scia di vapore</vt:lpstr>
      <vt:lpstr>7 giugno 2018 Scuola primaria F. Rossi Paganica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giugno 2018 Scuola primaria F. Rossi Paganica </dc:title>
  <dc:creator>Doriana Medici</dc:creator>
  <cp:lastModifiedBy>Doriana Medici</cp:lastModifiedBy>
  <cp:revision>4</cp:revision>
  <dcterms:created xsi:type="dcterms:W3CDTF">2018-07-04T16:38:49Z</dcterms:created>
  <dcterms:modified xsi:type="dcterms:W3CDTF">2018-07-04T17:00:49Z</dcterms:modified>
</cp:coreProperties>
</file>