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Lora" panose="020B0604020202020204" charset="0"/>
      <p:regular r:id="rId37"/>
      <p:bold r:id="rId38"/>
      <p:italic r:id="rId39"/>
      <p:boldItalic r:id="rId40"/>
    </p:embeddedFont>
    <p:embeddedFont>
      <p:font typeface="Oswald" panose="020B0604020202020204" charset="0"/>
      <p:regular r:id="rId41"/>
      <p:bold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887846dc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887846dc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887846dcc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887846dcc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887846dc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887846dcc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887846dcc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887846dcc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887846dcc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887846dcc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887846dcc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887846dcc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887846dcc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887846dcc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87846dcc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87846dcc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88a30b71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88a30b71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88a30b7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88a30b7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8824a2734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8824a2734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88a30b71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88a30b71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88a30b71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88a30b71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93ce62e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93ce62e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88a30b71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88a30b71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88a30b71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88a30b71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88a30b71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88a30b71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88a30b71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88a30b71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88a30b71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88a30b71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88a30b71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88a30b71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88a30b71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88a30b71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887846dcc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887846dcc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88a30b71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88a30b71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88a30b71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88a30b71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88a30b71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88a30b71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99608f88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99608f88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891ce442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891ce442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887846dcc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887846dcc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89005a68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89005a68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8824a273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8824a273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8834ed3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8834ed3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8834ed3f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8834ed3f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8834ed3f0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8834ed3f0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32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62250" y="1775225"/>
            <a:ext cx="7966800" cy="8388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CIRCOLO DIDATTICO “G.GALILEI”</a:t>
            </a:r>
            <a:endParaRPr sz="3600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438100" y="3504717"/>
            <a:ext cx="8382000" cy="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FF0000"/>
                </a:solidFill>
              </a:rPr>
              <a:t>SCUOLA DELL’INFANZIA “ARCOBALENO” di GIGNANO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5678950" y="4364675"/>
            <a:ext cx="1914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Roboto"/>
                <a:ea typeface="Roboto"/>
                <a:cs typeface="Roboto"/>
                <a:sym typeface="Roboto"/>
              </a:rPr>
              <a:t>a.s. 2018/2019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598100" y="1338525"/>
            <a:ext cx="82221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IL RE DEL MOVIMENTO DISSE AI 4 AMICI : </a:t>
            </a:r>
            <a:endParaRPr sz="1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“ IL MIO  GEMELLO, IL RE DELLA PIGRIZIA, HA GETTATO UN INCANTESIMO BRUTTO SU TUTTA LA TERRA… </a:t>
            </a:r>
            <a:endParaRPr sz="1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SULLA TERRA NIENTE SI MUOVE PIU’ … GLI UCCELLI NON CANTANO PIU’... NON STRISCIANO PIU’ I SERPENTI… LE RANE NON SALTANO PIU’... </a:t>
            </a:r>
            <a:endParaRPr sz="1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1356325" y="3496450"/>
            <a:ext cx="69393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“CERTO LO VOGLIAMO… TI AIUTEREMO CON PIACERE” </a:t>
            </a:r>
            <a:r>
              <a:rPr lang="it" b="1" i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RISPOSE I 4 PICCOLI ATTREZZI</a:t>
            </a:r>
            <a:endParaRPr b="1" i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380800" y="2676125"/>
            <a:ext cx="82695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“MI VOLETE AIUTARE A ROMPERE L’INCANTESIMO?” </a:t>
            </a:r>
            <a:endParaRPr sz="2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311700" y="791675"/>
            <a:ext cx="2808000" cy="519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LA MATTINA DOPO…...</a:t>
            </a:r>
            <a:endParaRPr sz="18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311700" y="1473175"/>
            <a:ext cx="3963600" cy="3103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I 4 AMICI… </a:t>
            </a:r>
            <a:endParaRPr sz="1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Lora"/>
              <a:buChar char="●"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TOTO’ SEMPREINPIEDISTO;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Lora"/>
              <a:buChar char="●"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MAIRIPOSA PALLADISPETTOSA;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Lora"/>
              <a:buChar char="●"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SILVESTRO NASTROMALDESTRO;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Lora"/>
              <a:buChar char="●"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TONDO GIRAMONDO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4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SALIRONO SU UN’ASTRONAVE, CON LA FORMA DI SCARPA DA GINNASTICA  E FECERO UN LUNGO VIAGGIO NELLO SPAZIO PER ARRIVARE SULLA TERRA</a:t>
            </a:r>
            <a:endParaRPr sz="14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1325" y="451725"/>
            <a:ext cx="3550501" cy="4502426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ctrTitle"/>
          </p:nvPr>
        </p:nvSpPr>
        <p:spPr>
          <a:xfrm rot="617032">
            <a:off x="692528" y="918114"/>
            <a:ext cx="7987110" cy="1254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APPENA ARRIVATI SULLA TERRA I 4 AMICI CAPIRONO SUBITO IL PROBLEMA…. NESSUNO SI MUOVEVA PERCHE’ AVEVANO PERSO I 5 SENSI E QUINDI LE PERSONE E GLI ANIMALI NON POTEVANO FARE I MOVIMENTI…</a:t>
            </a:r>
            <a:r>
              <a:rPr lang="it" sz="1800">
                <a:latin typeface="Lora"/>
                <a:ea typeface="Lora"/>
                <a:cs typeface="Lora"/>
                <a:sym typeface="Lora"/>
              </a:rPr>
              <a:t> </a:t>
            </a:r>
            <a:endParaRPr sz="1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1"/>
          </p:nvPr>
        </p:nvSpPr>
        <p:spPr>
          <a:xfrm rot="-259" flipH="1">
            <a:off x="443401" y="3339649"/>
            <a:ext cx="39849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TUTTI ERANO COME STATUE… TUTTO ERA GRIGIO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200" y="2571750"/>
            <a:ext cx="2217023" cy="2391424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 flipH="1">
            <a:off x="2657075" y="359900"/>
            <a:ext cx="2682600" cy="665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latin typeface="Lora"/>
                <a:ea typeface="Lora"/>
                <a:cs typeface="Lora"/>
                <a:sym typeface="Lora"/>
              </a:rPr>
              <a:t>      I 4 AMICI….   </a:t>
            </a:r>
            <a:endParaRPr sz="24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2095425" y="1586675"/>
            <a:ext cx="4389600" cy="26382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ALLORA…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PENSARONO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UN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PIANO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D’AZIONE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latin typeface="Lora"/>
                <a:ea typeface="Lora"/>
                <a:cs typeface="Lora"/>
                <a:sym typeface="Lora"/>
              </a:rPr>
              <a:t>ARRIVARONO AL PALAZZO DEL RE DELLA PIGRIZIA E PENSARONO DI FAR DONDOLARE IL TRONO COSI’......</a:t>
            </a:r>
            <a:endParaRPr sz="18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8775"/>
            <a:ext cx="3195125" cy="3261199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300" y="1268775"/>
            <a:ext cx="2956050" cy="32612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0" name="Google Shape;180;p26"/>
          <p:cNvSpPr txBox="1"/>
          <p:nvPr/>
        </p:nvSpPr>
        <p:spPr>
          <a:xfrm>
            <a:off x="6810200" y="1210375"/>
            <a:ext cx="2061900" cy="337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MENTRE MAIRIPOSA SALTAVA DI QUA E DI LA’... 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SILVESTRO NASTROMALDESTRO VENIVA USATO COME CORDA DA TONDO GIRAMONDO E TOTO’ 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SEMPREINPIEDISTO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          E…….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        DONDOLA…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DONDOLA…</a:t>
            </a: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…...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100" y="93200"/>
            <a:ext cx="3384650" cy="474550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5250" y="207850"/>
            <a:ext cx="3451126" cy="4783248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7"/>
          <p:cNvSpPr txBox="1"/>
          <p:nvPr/>
        </p:nvSpPr>
        <p:spPr>
          <a:xfrm>
            <a:off x="3713750" y="1501125"/>
            <a:ext cx="1626300" cy="26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IL TRONO </a:t>
            </a:r>
            <a:endParaRPr sz="24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DEL RE</a:t>
            </a:r>
            <a:endParaRPr sz="24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DELLA</a:t>
            </a:r>
            <a:endParaRPr sz="24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PIGRIZIA</a:t>
            </a:r>
            <a:endParaRPr sz="24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CADDE E….</a:t>
            </a:r>
            <a:endParaRPr sz="24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1039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Lora"/>
                <a:ea typeface="Lora"/>
                <a:cs typeface="Lora"/>
                <a:sym typeface="Lora"/>
              </a:rPr>
              <a:t>L’INCANTESIMO NON CI FU PIU’…. ED IL MOVIMENTO RITORNO’ SULLA TERRA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439950" y="1922350"/>
            <a:ext cx="6148500" cy="26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00" y="1964275"/>
            <a:ext cx="3044675" cy="2589076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6375" y="1922350"/>
            <a:ext cx="2754650" cy="2631002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25" y="82800"/>
            <a:ext cx="5412627" cy="4654223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p29"/>
          <p:cNvSpPr txBox="1"/>
          <p:nvPr/>
        </p:nvSpPr>
        <p:spPr>
          <a:xfrm>
            <a:off x="5871650" y="1229875"/>
            <a:ext cx="2335200" cy="254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I 4 AMICI DIVENNERO 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COSI’.....  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" sz="2400" b="1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 4 PICCOLI EROI DEL MOVIMENTO</a:t>
            </a:r>
            <a:endParaRPr sz="2400" b="1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196075" y="141325"/>
            <a:ext cx="3155700" cy="218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dalla STORIA</a:t>
            </a:r>
            <a:endParaRPr sz="30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 all’ATTIVITA’ MOTORIA con i 4 PICCOLI EROI</a:t>
            </a:r>
            <a:endParaRPr sz="30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45650"/>
            <a:ext cx="3310075" cy="22449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4625" y="44925"/>
            <a:ext cx="2292250" cy="227769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0175" y="1826125"/>
            <a:ext cx="1862298" cy="263235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7400" y="2452875"/>
            <a:ext cx="2963727" cy="263235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3">
            <a:alphaModFix/>
          </a:blip>
          <a:srcRect l="12501" r="12501"/>
          <a:stretch/>
        </p:blipFill>
        <p:spPr>
          <a:xfrm>
            <a:off x="636999" y="487437"/>
            <a:ext cx="3429658" cy="34297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4">
            <a:alphaModFix/>
          </a:blip>
          <a:srcRect l="12501" r="12501"/>
          <a:stretch/>
        </p:blipFill>
        <p:spPr>
          <a:xfrm>
            <a:off x="5179215" y="1153537"/>
            <a:ext cx="3429658" cy="34297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80375" y="222250"/>
            <a:ext cx="85206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PROGETTO MOTORIO INTERREGIONALE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“Bimb</a:t>
            </a:r>
            <a:r>
              <a:rPr lang="it" b="1" dirty="0">
                <a:solidFill>
                  <a:srgbClr val="FF0000"/>
                </a:solidFill>
              </a:rPr>
              <a:t>in</a:t>
            </a:r>
            <a:r>
              <a:rPr lang="it" dirty="0"/>
              <a:t>segnant</a:t>
            </a:r>
            <a:r>
              <a:rPr lang="it" b="1" dirty="0">
                <a:solidFill>
                  <a:srgbClr val="FF0000"/>
                </a:solidFill>
              </a:rPr>
              <a:t>in</a:t>
            </a:r>
            <a:r>
              <a:rPr lang="it" dirty="0"/>
              <a:t>campo...competenti si diventa”</a:t>
            </a:r>
            <a:endParaRPr dirty="0"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40" y="1437850"/>
            <a:ext cx="2205904" cy="2032663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0250" y="1393825"/>
            <a:ext cx="2439467" cy="3400852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" name="Google Shape;95;p14"/>
          <p:cNvSpPr txBox="1"/>
          <p:nvPr/>
        </p:nvSpPr>
        <p:spPr>
          <a:xfrm>
            <a:off x="316950" y="4034700"/>
            <a:ext cx="3502800" cy="7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In collaborazione con l’Ufficio Scolastico Regionale Abruzzo Coordinamento Educazione Motoria, Fisica e Sportiva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311700" y="219375"/>
            <a:ext cx="5934900" cy="607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AI GIOCHI E AI PERCORSI ….</a:t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250"/>
            <a:ext cx="3667523" cy="349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875" y="1210475"/>
            <a:ext cx="3377802" cy="3377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7245000" cy="607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….con i nostri  4 AMICI del MOVIMENTO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2" name="Google Shape;2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75" y="1229975"/>
            <a:ext cx="4129152" cy="373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175" y="1229975"/>
            <a:ext cx="4079124" cy="373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28950"/>
            <a:ext cx="3816202" cy="2862152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999" y="3221764"/>
            <a:ext cx="2235203" cy="1676402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400" y="174575"/>
            <a:ext cx="2432200" cy="18241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5477" y="3128849"/>
            <a:ext cx="2482995" cy="1862246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2" name="Google Shape;24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8350" y="174576"/>
            <a:ext cx="3672873" cy="2754651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25" y="359325"/>
            <a:ext cx="3109576" cy="2087724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272" y="2719550"/>
            <a:ext cx="4622305" cy="2317926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900" y="152400"/>
            <a:ext cx="3792026" cy="182195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599449"/>
            <a:ext cx="3460859" cy="239117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35"/>
          <p:cNvSpPr txBox="1"/>
          <p:nvPr/>
        </p:nvSpPr>
        <p:spPr>
          <a:xfrm>
            <a:off x="5406075" y="1974350"/>
            <a:ext cx="3548100" cy="59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… ALLA MODELLIZZAZIONE GRAFICA 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DELL’ ATTIVITA’</a:t>
            </a:r>
            <a:r>
              <a:rPr lang="it" b="1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MOTORIA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00" y="1219875"/>
            <a:ext cx="8026926" cy="2880750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body" idx="1"/>
          </p:nvPr>
        </p:nvSpPr>
        <p:spPr>
          <a:xfrm flipH="1">
            <a:off x="4686088" y="2571750"/>
            <a:ext cx="1861200" cy="143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… ALLA SCRITTURA DEI PERCORSI MOTOR</a:t>
            </a:r>
            <a:r>
              <a:rPr lang="it">
                <a:solidFill>
                  <a:srgbClr val="0000FF"/>
                </a:solidFill>
              </a:rPr>
              <a:t>I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75" y="152400"/>
            <a:ext cx="4227123" cy="3044426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900" y="152400"/>
            <a:ext cx="3896699" cy="2060608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3675" y="2343575"/>
            <a:ext cx="2118350" cy="1726602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562" y="3454430"/>
            <a:ext cx="3896699" cy="121581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6" name="Google Shape;2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9700" y="4169375"/>
            <a:ext cx="4227123" cy="88835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body" idx="1"/>
          </p:nvPr>
        </p:nvSpPr>
        <p:spPr>
          <a:xfrm>
            <a:off x="319500" y="3607275"/>
            <a:ext cx="2929200" cy="1222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…...ALLE COREOGRAFIE 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DA 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VIVERE INSIEME AL GRANDE GRUPPO </a:t>
            </a:r>
            <a:endParaRPr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72" name="Google Shape;2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75" y="137625"/>
            <a:ext cx="3879101" cy="290932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9575" y="137625"/>
            <a:ext cx="3348173" cy="251112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4" name="Google Shape;27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3100" y="3230750"/>
            <a:ext cx="2471552" cy="185364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0700" y="2801151"/>
            <a:ext cx="2520899" cy="189067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 l="21050" r="11546" b="17580"/>
          <a:stretch/>
        </p:blipFill>
        <p:spPr>
          <a:xfrm>
            <a:off x="100024" y="189375"/>
            <a:ext cx="2719549" cy="2494176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4">
            <a:alphaModFix/>
          </a:blip>
          <a:srcRect l="-62098" t="8466" r="-13370" b="-23820"/>
          <a:stretch/>
        </p:blipFill>
        <p:spPr>
          <a:xfrm>
            <a:off x="1826500" y="189375"/>
            <a:ext cx="3578849" cy="39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 rotWithShape="1">
          <a:blip r:embed="rId5">
            <a:alphaModFix/>
          </a:blip>
          <a:srcRect l="18824"/>
          <a:stretch/>
        </p:blipFill>
        <p:spPr>
          <a:xfrm>
            <a:off x="6204200" y="152400"/>
            <a:ext cx="2787400" cy="25754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7749" y="2880200"/>
            <a:ext cx="2793687" cy="2110270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4" name="Google Shape;28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900" y="3040749"/>
            <a:ext cx="2660424" cy="1995325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5" name="Google Shape;285;p39"/>
          <p:cNvSpPr txBox="1"/>
          <p:nvPr/>
        </p:nvSpPr>
        <p:spPr>
          <a:xfrm>
            <a:off x="3287700" y="3565675"/>
            <a:ext cx="1949700" cy="1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….AL PERCORSO DEL SAGGIO FINALE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MOTORIO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6" name="Google Shape;286;p39"/>
          <p:cNvSpPr txBox="1"/>
          <p:nvPr/>
        </p:nvSpPr>
        <p:spPr>
          <a:xfrm>
            <a:off x="5237400" y="581275"/>
            <a:ext cx="8895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0"/>
          <p:cNvPicPr preferRelativeResize="0"/>
          <p:nvPr/>
        </p:nvPicPr>
        <p:blipFill rotWithShape="1">
          <a:blip r:embed="rId3">
            <a:alphaModFix/>
          </a:blip>
          <a:srcRect l="-8121" t="-3433" r="-161710" b="-69099"/>
          <a:stretch/>
        </p:blipFill>
        <p:spPr>
          <a:xfrm>
            <a:off x="152400" y="152400"/>
            <a:ext cx="6125701" cy="48387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501" y="152400"/>
            <a:ext cx="2561101" cy="192082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4976" y="152401"/>
            <a:ext cx="2561101" cy="202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0501" y="2225626"/>
            <a:ext cx="2561101" cy="192082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40224" y="2476575"/>
            <a:ext cx="3240576" cy="243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02950" cy="2627201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725" y="152400"/>
            <a:ext cx="3762877" cy="2822173"/>
          </a:xfrm>
          <a:prstGeom prst="rect">
            <a:avLst/>
          </a:prstGeom>
          <a:noFill/>
          <a:ln w="1905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932001"/>
            <a:ext cx="2745467" cy="205910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4375" y="3163875"/>
            <a:ext cx="2531098" cy="18983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1973" y="3180961"/>
            <a:ext cx="2485504" cy="1864128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26735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ATTORI: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/>
              <a:t>- </a:t>
            </a:r>
            <a:r>
              <a:rPr lang="it" b="1"/>
              <a:t>N° 9 BAMBINI DI 5 ANNI SEZ. M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/>
              <a:t>- N° 10 BAMBINI DI 5 ANNI SEZ N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INSEGNANTE REFERENTE: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SIMONETTA PASSACANTANDO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INSEGNANTI COINVOLTE: 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TRECCO CARLA E GAROFALO LUISA  </a:t>
            </a:r>
            <a:endParaRPr b="1"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2"/>
          </p:nvPr>
        </p:nvSpPr>
        <p:spPr>
          <a:xfrm>
            <a:off x="4607950" y="1229975"/>
            <a:ext cx="42243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TEMPI: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DA FEBBRAIO A GIUGNO 2019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/>
              <a:t>OGNI LUNEDI’ DALLE ORE 14,00 ALLE ORE 16,00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Lora"/>
                <a:ea typeface="Lora"/>
                <a:cs typeface="Lora"/>
                <a:sym typeface="Lora"/>
              </a:rPr>
              <a:t>LUOGHI:</a:t>
            </a:r>
            <a:endParaRPr sz="1800" b="1">
              <a:solidFill>
                <a:srgbClr val="0000FF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PALESTRA DEL MUSP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it" b="1"/>
              <a:t>AULA DELLA SEZIONE M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325" y="1398150"/>
            <a:ext cx="6203576" cy="2932149"/>
          </a:xfrm>
          <a:prstGeom prst="rect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0" name="Google Shape;310;p42"/>
          <p:cNvSpPr txBox="1"/>
          <p:nvPr/>
        </p:nvSpPr>
        <p:spPr>
          <a:xfrm>
            <a:off x="620525" y="344750"/>
            <a:ext cx="50607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… ALLE MODELLIZZAZIONI DEI MOVIMENTI</a:t>
            </a:r>
            <a:endParaRPr sz="1800" b="1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79775"/>
            <a:ext cx="8839204" cy="2637085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50" y="1319725"/>
            <a:ext cx="7239475" cy="3467324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45"/>
          <p:cNvPicPr preferRelativeResize="0"/>
          <p:nvPr/>
        </p:nvPicPr>
        <p:blipFill rotWithShape="1">
          <a:blip r:embed="rId3">
            <a:alphaModFix/>
          </a:blip>
          <a:srcRect l="16042" t="20911" r="11760"/>
          <a:stretch/>
        </p:blipFill>
        <p:spPr>
          <a:xfrm>
            <a:off x="42151" y="126317"/>
            <a:ext cx="5536599" cy="412260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45"/>
          <p:cNvPicPr preferRelativeResize="0"/>
          <p:nvPr/>
        </p:nvPicPr>
        <p:blipFill rotWithShape="1">
          <a:blip r:embed="rId4">
            <a:alphaModFix/>
          </a:blip>
          <a:srcRect l="25069" t="25267" r="5601"/>
          <a:stretch/>
        </p:blipFill>
        <p:spPr>
          <a:xfrm>
            <a:off x="5749850" y="2126575"/>
            <a:ext cx="3126000" cy="2637426"/>
          </a:xfrm>
          <a:prstGeom prst="rect">
            <a:avLst/>
          </a:prstGeom>
          <a:noFill/>
          <a:ln w="7620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" name="Google Shape;329;p45"/>
          <p:cNvSpPr txBox="1"/>
          <p:nvPr/>
        </p:nvSpPr>
        <p:spPr>
          <a:xfrm>
            <a:off x="5930900" y="1060075"/>
            <a:ext cx="2763900" cy="1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PREMIAZIONE CON I RAPPRESENTANTI DEL MIUR DEL PROGETTO MOTORIO ABRUZZESE</a:t>
            </a:r>
            <a:endParaRPr b="1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330375" y="4564050"/>
            <a:ext cx="49911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7 GIUGNO 2019 PALESTRA DEL MUSP DI GIGNANO</a:t>
            </a:r>
            <a:endParaRPr b="1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>
            <a:spLocks noGrp="1"/>
          </p:cNvSpPr>
          <p:nvPr>
            <p:ph type="title"/>
          </p:nvPr>
        </p:nvSpPr>
        <p:spPr>
          <a:xfrm>
            <a:off x="380825" y="97000"/>
            <a:ext cx="7907400" cy="1248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“</a:t>
            </a:r>
            <a:r>
              <a:rPr lang="it" sz="1800"/>
              <a:t>Ci siamo tanto divertiti .. è stato bello andare in palestra a fare ginnastica con i 4 attrezzi… anzi con i 4 eroi del movimento” </a:t>
            </a:r>
            <a:r>
              <a:rPr lang="it" sz="1400" i="1"/>
              <a:t>cosi hanno detto i bambini di 5 anni della sez. M e della sez. N della Scuola dell’Infanzia “Arcobaleno” di Gignano - L’Aquila</a:t>
            </a:r>
            <a:endParaRPr sz="1400" i="1"/>
          </a:p>
        </p:txBody>
      </p:sp>
      <p:sp>
        <p:nvSpPr>
          <p:cNvPr id="336" name="Google Shape;336;p46"/>
          <p:cNvSpPr txBox="1"/>
          <p:nvPr/>
        </p:nvSpPr>
        <p:spPr>
          <a:xfrm>
            <a:off x="1155075" y="1622600"/>
            <a:ext cx="6788100" cy="292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050" y="1622600"/>
            <a:ext cx="6838124" cy="3071025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4873200" cy="607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FINALITA’ DEL PROGETTO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311700" y="1172125"/>
            <a:ext cx="8389500" cy="37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Lora"/>
              <a:buChar char="-"/>
            </a:pPr>
            <a:r>
              <a:rPr lang="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PROMUOVERE LA DIFFUSIONE E L’IMPLEMENTAZIONE DELL’ATTIVITA’ MOTORIA NELLA SCUOLA DELL’INFANZIA;</a:t>
            </a: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Oswald"/>
              <a:buChar char="-"/>
            </a:pPr>
            <a:r>
              <a:rPr lang="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FAVORIRE NEL BAMBINO LO SVILUPPO DELL’IDENTITA’, DELL’AUTONOMIA, DELLA COMPETENZA E DELLA CITTADINANZA RICONOSCENDO GLI AMBIENTI CHE LO CIRCONDANO;</a:t>
            </a: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Oswald"/>
              <a:buChar char="-"/>
            </a:pPr>
            <a:r>
              <a:rPr lang="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REALIZZARE L’ALFABETIZZAZIONE MOTORIA, ATTRAVERSO LO SVILUPPO DELLE FUNZIONI CORPOREE E MENTALI PREPOSTE AL CONTROLLO DEL MOVIMENTO E CHE STANNO ALLA BASE DEGLI APPRENDIMENTI STRUMENTALI DELLA LETTO-SCRITTURA;</a:t>
            </a: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Oswald"/>
              <a:buChar char="-"/>
            </a:pPr>
            <a:r>
              <a:rPr lang="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FAVORIRE BUONE PRATICHE DI INCLUSIONE SCOLASTICA E DI PREVENZIONE DEL DISAGIO. </a:t>
            </a:r>
            <a:endParaRPr sz="1800" b="1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315300" y="233075"/>
            <a:ext cx="8280900" cy="465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METODOLOGIA</a:t>
            </a:r>
            <a:endParaRPr sz="24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LO SFONDO INTEGRATORE DEL PROGETTO E’ LA STORIA DEI “</a:t>
            </a:r>
            <a:r>
              <a:rPr lang="it" sz="1800" b="1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4 EROI DEL MOVIMENTO”</a:t>
            </a:r>
            <a:r>
              <a:rPr lang="it" sz="18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 DA ANIMARE ATTRAVERSO IL GIOCO IN TUTTE LE SUE FORME. IL CONNUBIO TRA FIABA E MOVIMENTO HA PERMESSO AL BAMBINO DI ESPLORARE ED ESPRIMERE I PROPRI VISSUTI EMOTIVI, DI IMMEDESIMARSI IN PERSONAGGI, DI VIVERE E CONDIVIDERE SITUAZIONI CON IL CONTRIBUTO DELL’IMMAGINAZIONE E DELLA FANTASIA, DI RENDERE QUESTE SITUAZIONI “REALI” ATTRAVERSO IL GIOCO E CON AZIONI MOTORIE SEMPRE PIU’ PRECISE E COORDINATE. </a:t>
            </a:r>
            <a:endParaRPr sz="18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997775" y="163500"/>
            <a:ext cx="6872100" cy="854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/>
              <a:t>I BAMBINI RACCONTANO: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C’ERANO UNA VOLTA 4 MAGICI AMICI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29875"/>
            <a:ext cx="3788880" cy="3339002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250" y="1229875"/>
            <a:ext cx="2733226" cy="2525227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265500" y="556200"/>
            <a:ext cx="4045200" cy="3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/>
              <a:t>LORO VIVEVANO NEL PIANETA DEGLI ATTREZZI. IL RE DI QUESTO PIANETA ERA IL RE DEL MOVIMENTO, CHE VIVEVA NEL PALAZZO REALE. </a:t>
            </a:r>
            <a:endParaRPr sz="2400" b="1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/>
              <a:t>IN QUESTO PIANETA TUTTI SI  MUOVEVANO. </a:t>
            </a:r>
            <a:endParaRPr sz="2400" b="1"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0" y="660525"/>
            <a:ext cx="3836999" cy="3836524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11700" y="227325"/>
            <a:ext cx="7710600" cy="868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/>
              <a:t>I 4 AMICI ANDAVANO A GIOCARE AL PARCO DELL’ALLEGRIA, DOVE ERA OBBLIGATORIO GIOCARE IN COMPAGNIA.</a:t>
            </a:r>
            <a:endParaRPr sz="1800" b="1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262850"/>
            <a:ext cx="3764549" cy="3273252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5" y="1244300"/>
            <a:ext cx="3999899" cy="3324677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265500" y="646450"/>
            <a:ext cx="4045200" cy="206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0000FF"/>
                </a:solidFill>
              </a:rPr>
              <a:t>UN GIORNO AL PARCO DELL’ALLEGRIA ARRIVARONO LE GUARDIE E PRESERO MAIRIPOSA PALLADISPETTOSA E LA PORTANO AL PALAZZO REALE.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GLI ALTRI 3 AMICI LA SEGUIRONO NEL PALAZZO REALE DOVE C’ERA IL RE DEL MOVIMENTO.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500" y="646450"/>
            <a:ext cx="3900001" cy="41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750</Words>
  <Application>Microsoft Office PowerPoint</Application>
  <PresentationFormat>Presentazione su schermo (16:9)</PresentationFormat>
  <Paragraphs>93</Paragraphs>
  <Slides>34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Oswald</vt:lpstr>
      <vt:lpstr>Arial</vt:lpstr>
      <vt:lpstr>Lora</vt:lpstr>
      <vt:lpstr>Roboto</vt:lpstr>
      <vt:lpstr>Geometric</vt:lpstr>
      <vt:lpstr>CIRCOLO DIDATTICO “G.GALILEI”</vt:lpstr>
      <vt:lpstr>PROGETTO MOTORIO INTERREGIONALE “Bimbinsegnantincampo...competenti si diventa”</vt:lpstr>
      <vt:lpstr>Presentazione standard di PowerPoint</vt:lpstr>
      <vt:lpstr>FINALITA’ DEL PROGETTO</vt:lpstr>
      <vt:lpstr>Presentazione standard di PowerPoint</vt:lpstr>
      <vt:lpstr>I BAMBINI RACCONTANO: C’ERANO UNA VOLTA 4 MAGICI AMICI</vt:lpstr>
      <vt:lpstr>LORO VIVEVANO NEL PIANETA DEGLI ATTREZZI. IL RE DI QUESTO PIANETA ERA IL RE DEL MOVIMENTO, CHE VIVEVA NEL PALAZZO REALE.  IN QUESTO PIANETA TUTTI SI  MUOVEVANO. </vt:lpstr>
      <vt:lpstr>I 4 AMICI ANDAVANO A GIOCARE AL PARCO DELL’ALLEGRIA, DOVE ERA OBBLIGATORIO GIOCARE IN COMPAGNIA.</vt:lpstr>
      <vt:lpstr>UN GIORNO AL PARCO DELL’ALLEGRIA ARRIVARONO LE GUARDIE E PRESERO MAIRIPOSA PALLADISPETTOSA E LA PORTANO AL PALAZZO REALE.</vt:lpstr>
      <vt:lpstr>IL RE DEL MOVIMENTO DISSE AI 4 AMICI :  “ IL MIO  GEMELLO, IL RE DELLA PIGRIZIA, HA GETTATO UN INCANTESIMO BRUTTO SU TUTTA LA TERRA…  SULLA TERRA NIENTE SI MUOVE PIU’ … GLI UCCELLI NON CANTANO PIU’... NON STRISCIANO PIU’ I SERPENTI… LE RANE NON SALTANO PIU’...  </vt:lpstr>
      <vt:lpstr>LA MATTINA DOPO…...</vt:lpstr>
      <vt:lpstr>APPENA ARRIVATI SULLA TERRA I 4 AMICI CAPIRONO SUBITO IL PROBLEMA…. NESSUNO SI MUOVEVA PERCHE’ AVEVANO PERSO I 5 SENSI E QUINDI LE PERSONE E GLI ANIMALI NON POTEVANO FARE I MOVIMENTI… </vt:lpstr>
      <vt:lpstr>      I 4 AMICI….   </vt:lpstr>
      <vt:lpstr>ARRIVARONO AL PALAZZO DEL RE DELLA PIGRIZIA E PENSARONO DI FAR DONDOLARE IL TRONO COSI’......</vt:lpstr>
      <vt:lpstr>Presentazione standard di PowerPoint</vt:lpstr>
      <vt:lpstr>L’INCANTESIMO NON CI FU PIU’…. ED IL MOVIMENTO RITORNO’ SULLA TERRA</vt:lpstr>
      <vt:lpstr>Presentazione standard di PowerPoint</vt:lpstr>
      <vt:lpstr>dalla STORIA  all’ATTIVITA’ MOTORIA con i 4 PICCOLI EROI</vt:lpstr>
      <vt:lpstr>Presentazione standard di PowerPoint</vt:lpstr>
      <vt:lpstr>AI GIOCHI E AI PERCORSI ….</vt:lpstr>
      <vt:lpstr>….con i nostri  4 AMICI del MOVIMENTO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“Ci siamo tanto divertiti .. è stato bello andare in palestra a fare ginnastica con i 4 attrezzi… anzi con i 4 eroi del movimento” cosi hanno detto i bambini di 5 anni della sez. M e della sez. N della Scuola dell’Infanzia “Arcobaleno” di Gignano - L’Aquila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CIRCOLO DIDATTICO “G.GALILEI”</dc:title>
  <dc:creator>Doriana Medici</dc:creator>
  <cp:lastModifiedBy>Doriana Medici</cp:lastModifiedBy>
  <cp:revision>2</cp:revision>
  <dcterms:modified xsi:type="dcterms:W3CDTF">2019-06-28T13:21:39Z</dcterms:modified>
</cp:coreProperties>
</file>