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0" r:id="rId3"/>
    <p:sldId id="269" r:id="rId4"/>
    <p:sldId id="260" r:id="rId5"/>
    <p:sldId id="258" r:id="rId6"/>
    <p:sldId id="262" r:id="rId7"/>
    <p:sldId id="259" r:id="rId8"/>
    <p:sldId id="261" r:id="rId9"/>
    <p:sldId id="271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14E558B-4DAF-46FB-8841-209019103AE7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47CB797-C555-4C0C-9D1E-F1167CF9C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28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558B-4DAF-46FB-8841-209019103AE7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97-C555-4C0C-9D1E-F1167CF9C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63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4E558B-4DAF-46FB-8841-209019103AE7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7CB797-C555-4C0C-9D1E-F1167CF9C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319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4E558B-4DAF-46FB-8841-209019103AE7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7CB797-C555-4C0C-9D1E-F1167CF9C5A2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5860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4E558B-4DAF-46FB-8841-209019103AE7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7CB797-C555-4C0C-9D1E-F1167CF9C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398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558B-4DAF-46FB-8841-209019103AE7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97-C555-4C0C-9D1E-F1167CF9C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38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558B-4DAF-46FB-8841-209019103AE7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97-C555-4C0C-9D1E-F1167CF9C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696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558B-4DAF-46FB-8841-209019103AE7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97-C555-4C0C-9D1E-F1167CF9C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646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4E558B-4DAF-46FB-8841-209019103AE7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7CB797-C555-4C0C-9D1E-F1167CF9C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06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558B-4DAF-46FB-8841-209019103AE7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97-C555-4C0C-9D1E-F1167CF9C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08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4E558B-4DAF-46FB-8841-209019103AE7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7CB797-C555-4C0C-9D1E-F1167CF9C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42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558B-4DAF-46FB-8841-209019103AE7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97-C555-4C0C-9D1E-F1167CF9C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7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558B-4DAF-46FB-8841-209019103AE7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97-C555-4C0C-9D1E-F1167CF9C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02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558B-4DAF-46FB-8841-209019103AE7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97-C555-4C0C-9D1E-F1167CF9C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78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558B-4DAF-46FB-8841-209019103AE7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97-C555-4C0C-9D1E-F1167CF9C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00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558B-4DAF-46FB-8841-209019103AE7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97-C555-4C0C-9D1E-F1167CF9C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3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558B-4DAF-46FB-8841-209019103AE7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97-C555-4C0C-9D1E-F1167CF9C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13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E558B-4DAF-46FB-8841-209019103AE7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CB797-C555-4C0C-9D1E-F1167CF9C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29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E9AC9C-82A7-46B1-9144-DD05D0CB5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95" y="1807105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it-IT" dirty="0"/>
              <a:t>Concorso Scolastico</a:t>
            </a:r>
            <a:br>
              <a:rPr lang="it-IT" dirty="0"/>
            </a:br>
            <a:r>
              <a:rPr lang="it-IT" dirty="0"/>
              <a:t>Serra International Italia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92A152-EB1C-4264-BB6F-4ADEC89B6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9286" y="3632201"/>
            <a:ext cx="9071113" cy="685800"/>
          </a:xfrm>
        </p:spPr>
        <p:txBody>
          <a:bodyPr/>
          <a:lstStyle/>
          <a:p>
            <a:r>
              <a:rPr lang="it-IT" dirty="0"/>
              <a:t>Fase provinciale a.s. 2018/2019</a:t>
            </a:r>
          </a:p>
        </p:txBody>
      </p:sp>
    </p:spTree>
    <p:extLst>
      <p:ext uri="{BB962C8B-B14F-4D97-AF65-F5344CB8AC3E}">
        <p14:creationId xmlns:p14="http://schemas.microsoft.com/office/powerpoint/2010/main" val="66710418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182E96C-55D2-4287-8736-54649927E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" t="2464" r="809"/>
          <a:stretch/>
        </p:blipFill>
        <p:spPr>
          <a:xfrm rot="5400000">
            <a:off x="5686838" y="505242"/>
            <a:ext cx="4810539" cy="668903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059E5A-9A4E-4818-94EB-78A82ADE9D5B}"/>
              </a:ext>
            </a:extLst>
          </p:cNvPr>
          <p:cNvSpPr txBox="1"/>
          <p:nvPr/>
        </p:nvSpPr>
        <p:spPr>
          <a:xfrm>
            <a:off x="755374" y="2054087"/>
            <a:ext cx="3564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Ed ecco il nostro attestato di Merito.</a:t>
            </a:r>
          </a:p>
        </p:txBody>
      </p:sp>
    </p:spTree>
    <p:extLst>
      <p:ext uri="{BB962C8B-B14F-4D97-AF65-F5344CB8AC3E}">
        <p14:creationId xmlns:p14="http://schemas.microsoft.com/office/powerpoint/2010/main" val="179213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15219D-4951-42A9-A8AE-6D8953D5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78" y="764373"/>
            <a:ext cx="10419522" cy="5278618"/>
          </a:xfrm>
        </p:spPr>
        <p:txBody>
          <a:bodyPr>
            <a:normAutofit/>
          </a:bodyPr>
          <a:lstStyle/>
          <a:p>
            <a:pPr algn="l"/>
            <a:r>
              <a:rPr lang="it-IT" sz="3200" dirty="0"/>
              <a:t>Gli alunni che partecipano alle lezioni di I.R.C. delle classi III D e IV C</a:t>
            </a:r>
            <a:br>
              <a:rPr lang="it-IT" sz="3200" dirty="0"/>
            </a:br>
            <a:r>
              <a:rPr lang="it-IT" sz="3200" dirty="0"/>
              <a:t>e le loro insegnanti </a:t>
            </a:r>
            <a:br>
              <a:rPr lang="it-IT" sz="3200" dirty="0"/>
            </a:br>
            <a:r>
              <a:rPr lang="it-IT" sz="3200" dirty="0"/>
              <a:t>Faiella Michelina e di nardo </a:t>
            </a:r>
            <a:r>
              <a:rPr lang="it-IT" sz="3200" dirty="0" err="1"/>
              <a:t>paola</a:t>
            </a:r>
            <a:r>
              <a:rPr lang="it-IT" sz="3200" dirty="0"/>
              <a:t>.     </a:t>
            </a:r>
          </a:p>
        </p:txBody>
      </p:sp>
    </p:spTree>
    <p:extLst>
      <p:ext uri="{BB962C8B-B14F-4D97-AF65-F5344CB8AC3E}">
        <p14:creationId xmlns:p14="http://schemas.microsoft.com/office/powerpoint/2010/main" val="49793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5DF30C8-45E7-4BFA-B343-D415BE611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26" y="1020418"/>
            <a:ext cx="5418314" cy="5500645"/>
          </a:xfrm>
        </p:spPr>
      </p:pic>
    </p:spTree>
    <p:extLst>
      <p:ext uri="{BB962C8B-B14F-4D97-AF65-F5344CB8AC3E}">
        <p14:creationId xmlns:p14="http://schemas.microsoft.com/office/powerpoint/2010/main" val="29371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2E838D-D210-4AFF-826C-F7B37F60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07" y="724617"/>
            <a:ext cx="8610600" cy="1293028"/>
          </a:xfrm>
        </p:spPr>
        <p:txBody>
          <a:bodyPr/>
          <a:lstStyle/>
          <a:p>
            <a:pPr algn="ctr"/>
            <a:r>
              <a:rPr lang="it-IT" dirty="0"/>
              <a:t>Tema  del concorso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B0BA9CF-40D5-4F5C-8B95-362EC684D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7" t="2471" r="5051" b="22889"/>
          <a:stretch/>
        </p:blipFill>
        <p:spPr>
          <a:xfrm rot="21389910">
            <a:off x="2718204" y="2053003"/>
            <a:ext cx="7668119" cy="4340279"/>
          </a:xfrm>
        </p:spPr>
      </p:pic>
    </p:spTree>
    <p:extLst>
      <p:ext uri="{BB962C8B-B14F-4D97-AF65-F5344CB8AC3E}">
        <p14:creationId xmlns:p14="http://schemas.microsoft.com/office/powerpoint/2010/main" val="169485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337C16B-5D97-4EAD-B177-A55D0800B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94" y="2743200"/>
            <a:ext cx="6107612" cy="38298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46C8D32-49E6-4B75-87D4-7329F5AD7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685" y="1060173"/>
            <a:ext cx="9378895" cy="168302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Eccoci nella bellissima sala della sacra famiglia di </a:t>
            </a:r>
            <a:r>
              <a:rPr lang="it-IT" dirty="0" err="1"/>
              <a:t>nazareth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36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D7A9EAC-3B04-4682-8E9D-EDA5AEAA1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14" y="1033670"/>
            <a:ext cx="5168348" cy="5711687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186A12-4B9B-429D-9406-6539A05D5285}"/>
              </a:ext>
            </a:extLst>
          </p:cNvPr>
          <p:cNvSpPr txBox="1"/>
          <p:nvPr/>
        </p:nvSpPr>
        <p:spPr>
          <a:xfrm>
            <a:off x="8719931" y="2782955"/>
            <a:ext cx="2690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Dopo i discorsi…</a:t>
            </a:r>
          </a:p>
        </p:txBody>
      </p:sp>
    </p:spTree>
    <p:extLst>
      <p:ext uri="{BB962C8B-B14F-4D97-AF65-F5344CB8AC3E}">
        <p14:creationId xmlns:p14="http://schemas.microsoft.com/office/powerpoint/2010/main" val="67200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B6B8AAB-AA99-4176-832E-51735435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46" y="1245706"/>
            <a:ext cx="4480063" cy="519485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B300D5-1D1D-477F-B19E-2367B59934C4}"/>
              </a:ext>
            </a:extLst>
          </p:cNvPr>
          <p:cNvSpPr txBox="1"/>
          <p:nvPr/>
        </p:nvSpPr>
        <p:spPr>
          <a:xfrm>
            <a:off x="8666921" y="3034748"/>
            <a:ext cx="3140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Iniziano le</a:t>
            </a:r>
          </a:p>
          <a:p>
            <a:r>
              <a:rPr lang="it-IT" sz="4000" dirty="0"/>
              <a:t>premiazioni.</a:t>
            </a:r>
          </a:p>
        </p:txBody>
      </p:sp>
    </p:spTree>
    <p:extLst>
      <p:ext uri="{BB962C8B-B14F-4D97-AF65-F5344CB8AC3E}">
        <p14:creationId xmlns:p14="http://schemas.microsoft.com/office/powerpoint/2010/main" val="177752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34FACE3-65BB-4B70-B5AC-AA7188CD5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39" y="1444487"/>
            <a:ext cx="5889028" cy="4982817"/>
          </a:xfrm>
        </p:spPr>
      </p:pic>
    </p:spTree>
    <p:extLst>
      <p:ext uri="{BB962C8B-B14F-4D97-AF65-F5344CB8AC3E}">
        <p14:creationId xmlns:p14="http://schemas.microsoft.com/office/powerpoint/2010/main" val="41662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E422A6-F45E-400C-97DC-55B0F1675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76" y="1709531"/>
            <a:ext cx="4215020" cy="48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1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E422A6-F45E-400C-97DC-55B0F1675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76" y="1709531"/>
            <a:ext cx="4215020" cy="48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73953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62</TotalTime>
  <Words>57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Scia di vapore</vt:lpstr>
      <vt:lpstr>Concorso Scolastico Serra International Italia </vt:lpstr>
      <vt:lpstr>Presentazione standard di PowerPoint</vt:lpstr>
      <vt:lpstr>Tema  del concorso </vt:lpstr>
      <vt:lpstr>Eccoci nella bellissima sala della sacra famiglia di nazareth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Gli alunni che partecipano alle lezioni di I.R.C. delle classi III D e IV C e le loro insegnanti  Faiella Michelina e di nardo paola.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Concorso Scolastico  Serra International Italia</dc:title>
  <dc:creator>Scuola</dc:creator>
  <cp:lastModifiedBy>Doriana Medici</cp:lastModifiedBy>
  <cp:revision>8</cp:revision>
  <dcterms:created xsi:type="dcterms:W3CDTF">2019-05-13T10:28:46Z</dcterms:created>
  <dcterms:modified xsi:type="dcterms:W3CDTF">2019-07-24T06:28:48Z</dcterms:modified>
</cp:coreProperties>
</file>