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6" r:id="rId5"/>
    <p:sldId id="267" r:id="rId6"/>
    <p:sldId id="258" r:id="rId7"/>
    <p:sldId id="259" r:id="rId8"/>
    <p:sldId id="260" r:id="rId9"/>
    <p:sldId id="261" r:id="rId10"/>
    <p:sldId id="262" r:id="rId11"/>
    <p:sldId id="263" r:id="rId12"/>
    <p:sldId id="268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1" autoAdjust="0"/>
    <p:restoredTop sz="94654" autoAdjust="0"/>
  </p:normalViewPr>
  <p:slideViewPr>
    <p:cSldViewPr snapToGrid="0">
      <p:cViewPr varScale="1">
        <p:scale>
          <a:sx n="93" d="100"/>
          <a:sy n="93" d="100"/>
        </p:scale>
        <p:origin x="96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AC8B78-624A-4087-B4D5-8FD1D98F2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B3CB0A3-0CD5-405D-818C-564905A8ED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64434A5-CB95-4D62-8D09-BABC21DEF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06CD2-FA94-4DA5-8139-4D70AE694DFB}" type="datetimeFigureOut">
              <a:rPr lang="it-IT" smtClean="0"/>
              <a:t>24/07/2019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A0F63FB-EEBA-493A-AD4E-97CA0159B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989365-CC7A-43C1-B717-672AD5E7F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CBAC3-1B53-4772-8A77-75A7D2D287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0504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525E95-AF1C-45F7-99ED-5AB7B1C22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9DE984A-F600-4259-9F53-452DCA8AF7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C04DA5B-D009-4B78-B1B8-023BC108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06CD2-FA94-4DA5-8139-4D70AE694DFB}" type="datetimeFigureOut">
              <a:rPr lang="it-IT" smtClean="0"/>
              <a:t>24/07/2019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A997755-95A3-499E-AF75-C1EF2CA41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5903AED-2360-4753-B827-981DEFCCC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CBAC3-1B53-4772-8A77-75A7D2D287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2673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885F5BD-7A14-48BA-B941-1978A462BA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C8FC713-4FC8-4D2F-A2FF-1517F1D64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AD21798-A609-42BF-858A-044D9B07E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06CD2-FA94-4DA5-8139-4D70AE694DFB}" type="datetimeFigureOut">
              <a:rPr lang="it-IT" smtClean="0"/>
              <a:t>24/07/2019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0BEFC2-CF8E-4FE7-8C67-33F1A32FB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CCFB23B-DC67-466B-9D2C-5FB3770F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CBAC3-1B53-4772-8A77-75A7D2D287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7741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380744-CDE8-4385-B8D8-55B0CF1E4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9F8B74-95D1-408F-A6AE-7CF4FABA6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2E994F6-E732-46AC-8099-B5C776A3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06CD2-FA94-4DA5-8139-4D70AE694DFB}" type="datetimeFigureOut">
              <a:rPr lang="it-IT" smtClean="0"/>
              <a:t>24/07/2019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04821C-E0D8-486E-891E-75677930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CB22FE8-B8AA-4D44-B89B-49FC4EFCE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CBAC3-1B53-4772-8A77-75A7D2D287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115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B1C7BD-1642-4554-8CBD-D54B2B096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DA351F-D2C5-4896-A825-B866C7AE3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618E272-2F6F-4FBC-BE75-A24AEB908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06CD2-FA94-4DA5-8139-4D70AE694DFB}" type="datetimeFigureOut">
              <a:rPr lang="it-IT" smtClean="0"/>
              <a:t>24/07/2019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1EA9CA2-2B57-4DD9-B058-160A6BB62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40E814-F73C-4C7A-9801-221345C88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CBAC3-1B53-4772-8A77-75A7D2D287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0852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583E37-9C75-4366-92F5-37E23E6EA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8F1BDD-5DBB-4951-B19F-FBE80251B8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F277ED1-C486-499B-919C-BEA5810A0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8BAE02F-A63B-4048-BF5C-BFA3AFAEA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06CD2-FA94-4DA5-8139-4D70AE694DFB}" type="datetimeFigureOut">
              <a:rPr lang="it-IT" smtClean="0"/>
              <a:t>24/07/2019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F40A1B3-0857-4A66-8140-B26524A23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7A7DB05-733F-4CFE-A181-04D5A3BFA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CBAC3-1B53-4772-8A77-75A7D2D287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5050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F31E1A-94EF-49B4-8E0C-49CE312BE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5456153-0F26-4AA2-A075-C85D29EF4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9DF622A-327F-49F8-8331-DFD0EB13A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B5FAB84-21C2-47A5-B48D-2D9726AEF5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93831CD-05A4-4BD5-AFB3-6229E2E502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872BAC5-FD0D-423D-9C4F-75D727AF8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06CD2-FA94-4DA5-8139-4D70AE694DFB}" type="datetimeFigureOut">
              <a:rPr lang="it-IT" smtClean="0"/>
              <a:t>24/07/2019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DA34830-BFD3-441D-BA98-6A385B384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81F7A46-D7C0-4BED-BBCB-CAB4488B4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CBAC3-1B53-4772-8A77-75A7D2D287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0005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054162-AC71-4545-B10C-0B3BF8779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0FFAD6F-1185-46D0-8F14-59AA9098F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06CD2-FA94-4DA5-8139-4D70AE694DFB}" type="datetimeFigureOut">
              <a:rPr lang="it-IT" smtClean="0"/>
              <a:t>24/07/2019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45D21F-58EE-4586-81D1-32BE3D13C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C52C617-52F1-44BA-891A-F75BF5D55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CBAC3-1B53-4772-8A77-75A7D2D287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5146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A91108A-3F62-4D9F-9F5C-2F4D56BEA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06CD2-FA94-4DA5-8139-4D70AE694DFB}" type="datetimeFigureOut">
              <a:rPr lang="it-IT" smtClean="0"/>
              <a:t>24/07/2019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ACED0B6-5527-41ED-B715-7AD40343E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6F9B64D-2BEF-4CAD-AC80-B31B60248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CBAC3-1B53-4772-8A77-75A7D2D287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1555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F153AE-7604-4A2D-A93B-04DCC0C0E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573ED4-FD15-4439-8496-B61CEAF01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6A2A4A9-75F8-4625-B1C1-6D9E7D74C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3FB26CD-940F-4AF3-B805-7277C92C1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06CD2-FA94-4DA5-8139-4D70AE694DFB}" type="datetimeFigureOut">
              <a:rPr lang="it-IT" smtClean="0"/>
              <a:t>24/07/2019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CC988A1-47A8-43D9-97DF-E66BD477F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A895A68-7CA3-4B7B-8BEA-9E53A49D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CBAC3-1B53-4772-8A77-75A7D2D287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0368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E697C4-88B3-4659-A9AE-6156EE55E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E357E28-BD09-484B-976A-1F48CC6F3D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55965C6-D5EC-4B2C-8C3A-22D36FF35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9476CD2-B5C3-42A9-8BC6-54EA0B4BF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06CD2-FA94-4DA5-8139-4D70AE694DFB}" type="datetimeFigureOut">
              <a:rPr lang="it-IT" smtClean="0"/>
              <a:t>24/07/2019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CF38031-C892-4DB3-914F-2B5ADB484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94824BC-2703-412F-BCF5-EB09C99A7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CBAC3-1B53-4772-8A77-75A7D2D287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2096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9E2F3AB-F90E-4257-B546-D901C68DF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0522B86-8E6A-4FFD-9DC6-4CCBF8B0D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80782A4-801C-46F4-AC2B-5E8B8D77D3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06CD2-FA94-4DA5-8139-4D70AE694DFB}" type="datetimeFigureOut">
              <a:rPr lang="it-IT" smtClean="0"/>
              <a:t>24/07/2019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924880-2255-4AC8-BF7D-AB901D38D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EC57DC-7652-45DB-A468-1F5266A0C1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CBAC3-1B53-4772-8A77-75A7D2D287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839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5B37F52-2282-49F4-8639-16CE85777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45578"/>
            <a:ext cx="9144000" cy="661242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A0ACF9D-B026-4807-BE95-5CD789F3F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906837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In onore 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>
                <a:solidFill>
                  <a:schemeClr val="bg1"/>
                </a:solidFill>
              </a:rPr>
              <a:t>di 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>
                <a:solidFill>
                  <a:schemeClr val="bg1"/>
                </a:solidFill>
              </a:rPr>
              <a:t>Leonardo da Vinci</a:t>
            </a:r>
            <a:br>
              <a:rPr lang="it-IT" dirty="0">
                <a:solidFill>
                  <a:schemeClr val="bg1"/>
                </a:solidFill>
              </a:rPr>
            </a:b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20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223E7D3-3CB6-49F0-BE39-E8F639D2EA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6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49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3552E81-7353-46CF-86EA-A584BAEE6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07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F2B010-E58C-45DE-893E-84F043F4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38633"/>
          </a:xfrm>
        </p:spPr>
        <p:txBody>
          <a:bodyPr>
            <a:normAutofit/>
          </a:bodyPr>
          <a:lstStyle/>
          <a:p>
            <a:r>
              <a:rPr lang="it-IT" dirty="0"/>
              <a:t>Ancora una volta il genio di Leonardo da Vinci affascina tutti.  Grazie Ente Musicale Società Aquilana dei Concerti B. Barattelli.</a:t>
            </a: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sz="1800" dirty="0"/>
              <a:t>Insegnanti </a:t>
            </a:r>
            <a:r>
              <a:rPr lang="it-IT" sz="1800" dirty="0" err="1"/>
              <a:t>Valenteina</a:t>
            </a:r>
            <a:r>
              <a:rPr lang="it-IT" sz="1800" dirty="0"/>
              <a:t> Valente – Michelina Faiella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08336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77D45C9-7121-4FC4-B492-E93B33949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B3E7363-169C-4A9C-96E2-0DB5EEAF3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8639"/>
            <a:ext cx="10515600" cy="5105401"/>
          </a:xfrm>
        </p:spPr>
        <p:txBody>
          <a:bodyPr>
            <a:normAutofit/>
          </a:bodyPr>
          <a:lstStyle/>
          <a:p>
            <a:pPr algn="ctr"/>
            <a:r>
              <a:rPr lang="it-IT" sz="5400" b="1" dirty="0">
                <a:solidFill>
                  <a:schemeClr val="bg1"/>
                </a:solidFill>
              </a:rPr>
              <a:t>In occasione dei 500 anni dalla morte del grande genio rinascimentale l’Associazione Barattelli  ha proposto delle lezioni-concerto</a:t>
            </a:r>
            <a:r>
              <a:rPr lang="it-IT" sz="54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87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4F2A6BB-7104-4883-9427-C758B207A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" r="2363"/>
          <a:stretch/>
        </p:blipFill>
        <p:spPr>
          <a:xfrm>
            <a:off x="2408663" y="0"/>
            <a:ext cx="700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62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04E484D-011F-4987-ACF7-B3997249C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66945" y="-2430966"/>
            <a:ext cx="5932448" cy="1150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32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AFF3684-9F3C-463D-B2D6-490ED82B2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6566" y="-2477429"/>
            <a:ext cx="6478863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72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777EAD0-F563-4F82-B373-08C857F843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444001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79A4ABD-9E19-4C2F-A0D3-5FA59A96D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6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5D1A5B8-D84A-49DF-935A-5EFEAE227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49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1B6BA88-9CEE-4211-9C8C-68D64B13C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488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43</Words>
  <Application>Microsoft Office PowerPoint</Application>
  <PresentationFormat>Widescreen</PresentationFormat>
  <Paragraphs>3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di Office</vt:lpstr>
      <vt:lpstr>In onore  di  Leonardo da Vinci </vt:lpstr>
      <vt:lpstr>In occasione dei 500 anni dalla morte del grande genio rinascimentale l’Associazione Barattelli  ha proposto delle lezioni-concerto.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Ancora una volta il genio di Leonardo da Vinci affascina tutti.  Grazie Ente Musicale Società Aquilana dei Concerti B. Barattelli.    Insegnanti Valenteina Valente – Michelina Faiella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onore  di  Leonardo da Vinci</dc:title>
  <dc:creator>Scuola</dc:creator>
  <cp:lastModifiedBy>Doriana Medici</cp:lastModifiedBy>
  <cp:revision>6</cp:revision>
  <dcterms:created xsi:type="dcterms:W3CDTF">2019-07-17T09:56:10Z</dcterms:created>
  <dcterms:modified xsi:type="dcterms:W3CDTF">2019-07-24T06:19:09Z</dcterms:modified>
</cp:coreProperties>
</file>