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8B54B-B6E0-4AF6-9CE1-84F08CBA5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8A285E-D94D-4844-8DCD-444A21F39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017CED-BC27-474F-BE17-DADC0E61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4D5-0457-43F0-9CC9-FF9EB93D8442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A9C24-039B-4F5C-A524-ABC6CD4B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C1B15A-6343-477E-9EB2-08BBFE74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216-C765-4D4E-85D3-E87C38B70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82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3E5F6-D349-4714-A858-72F8F5E3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DE3026-F456-4C4B-A1DE-3593B964B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E2A396-BD39-4AD8-828F-827EE27F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4D5-0457-43F0-9CC9-FF9EB93D8442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1E81FE-DDC9-41BA-9F5C-F09242AF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E56F6F-B3A2-46FC-BE97-E0AEDC77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216-C765-4D4E-85D3-E87C38B70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47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B3D8211-C52F-460A-8D9C-86732E841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C44A81-9574-4343-95CB-C3D1DC2B7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3714ED-98FA-4CBA-B65F-F81DC7D0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4D5-0457-43F0-9CC9-FF9EB93D8442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BD1811-0C3F-4708-99BF-698A38AB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330B6F-DB18-4D00-AED3-6660D2E3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216-C765-4D4E-85D3-E87C38B70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68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E3FB92-FE66-4753-99D3-E908A10B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A384A3-CB78-4F5F-B0B6-B50610E90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85112C-8898-4BEE-94D0-ED991FF8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4D5-0457-43F0-9CC9-FF9EB93D8442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268864-4708-434B-8D46-FB1F2A16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371A58-CF99-443D-A2F4-03C5930A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216-C765-4D4E-85D3-E87C38B70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09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44A52B-3DA5-48BF-9715-F00342F0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9E9DA9-7000-409B-8FD3-44A73F171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1A18BE-084F-4290-98C6-DECE5D4F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4D5-0457-43F0-9CC9-FF9EB93D8442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399DB1-A689-4693-9B23-B05AE5AC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DF4567-01DD-48D2-9DE8-EFCFB84F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216-C765-4D4E-85D3-E87C38B70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06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A930F5-582F-4B1F-A838-3567110F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B7A118-5745-4E1A-9417-B45FFBB72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BE9799-7DBA-4D79-91A7-38CB0C565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1B7605-6143-4358-9485-D9174413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4D5-0457-43F0-9CC9-FF9EB93D8442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FBC184-D3AA-40DF-8CF0-61FD855E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64CFF2-E476-4099-874F-1F6AFC0C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216-C765-4D4E-85D3-E87C38B70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78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8F16C-B188-49D8-B8FA-B9D7F238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5FEFBB-123E-46F5-8DB5-D6ADAA6B0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2E6272-B3B7-4C56-8FC0-082F7B7EE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06A39A-A848-459A-A222-94C7BDDDD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A3B58F-950C-4FDA-93A8-A32FD7EA7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4D28DE1-D292-4BB6-89D2-125549A5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4D5-0457-43F0-9CC9-FF9EB93D8442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0B632FF-42A3-4C11-AB5A-3C29D518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76B89F-4323-4648-865E-F22817A1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216-C765-4D4E-85D3-E87C38B70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87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EC1B99-D3F7-413E-96BC-B6C61E77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B95606-BA76-4D6A-9EDA-200CACA2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4D5-0457-43F0-9CC9-FF9EB93D8442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595AD7-5CB2-470D-91FA-96F95956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012A13-7F4C-43FF-873E-4BB796C7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216-C765-4D4E-85D3-E87C38B70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3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67691D0-8238-49E8-97A1-113E6AAB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4D5-0457-43F0-9CC9-FF9EB93D8442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56A094-CA64-4F1B-AE53-AAAAE3A3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859AA2-32C8-4C91-97E5-C3AAE376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216-C765-4D4E-85D3-E87C38B70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89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4DA9CB-4260-43D0-9FBE-1344A3F0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4E4A7B-2E2B-4A07-BB05-F772A22E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FACE43-B17C-48B1-888D-D71823C0D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C11CC0-1986-4591-A585-57A820C6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4D5-0457-43F0-9CC9-FF9EB93D8442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18D792-F5FC-4295-85D4-727DFC4A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5DBB09-A712-423A-8B93-E7A2BD38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216-C765-4D4E-85D3-E87C38B70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15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62223-9E31-41B1-A727-535EB8E4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5F920D4-078D-4DE0-95CD-D41B6503A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8C9ED3-416C-455F-98C6-2C50EA2ED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E84674-80E0-4D82-99D6-05712025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4D5-0457-43F0-9CC9-FF9EB93D8442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3CF86B-4D2B-4750-85D2-41D34A8F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14ED53-843F-4D73-81E2-17C4B59F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2216-C765-4D4E-85D3-E87C38B70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73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66FB9BE-721C-45EC-825D-DA5B78CD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FF316C-8544-4BA8-8719-73C858D9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35E14E-2D46-4BF8-A51A-3FDC25777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484D5-0457-43F0-9CC9-FF9EB93D8442}" type="datetimeFigureOut">
              <a:rPr lang="it-IT" smtClean="0"/>
              <a:t>24/07/2019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298CB-27B5-4667-8A60-AF539ADFB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0C226-9EC0-4C85-A45A-441106183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2216-C765-4D4E-85D3-E87C38B70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66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0FC7F-E875-4131-B2B3-DE7BE2567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Settimana dello sport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996460-93B9-464E-B431-750D6B86A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21 – 25 Gennaio 2019</a:t>
            </a:r>
          </a:p>
        </p:txBody>
      </p:sp>
    </p:spTree>
    <p:extLst>
      <p:ext uri="{BB962C8B-B14F-4D97-AF65-F5344CB8AC3E}">
        <p14:creationId xmlns:p14="http://schemas.microsoft.com/office/powerpoint/2010/main" val="23095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E00529-32D5-475A-813D-68777171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Non tutti gli alunni </a:t>
            </a:r>
            <a:r>
              <a:rPr lang="it-IT" dirty="0">
                <a:latin typeface="Showcard Gothic" panose="04020904020102020604" pitchFamily="82" charset="0"/>
              </a:rPr>
              <a:t>sciano,</a:t>
            </a:r>
            <a:br>
              <a:rPr lang="it-IT" dirty="0"/>
            </a:br>
            <a:br>
              <a:rPr lang="it-IT" dirty="0"/>
            </a:br>
            <a:r>
              <a:rPr lang="it-IT" dirty="0"/>
              <a:t>ma per chi resta… </a:t>
            </a:r>
            <a:r>
              <a:rPr lang="it-IT" dirty="0">
                <a:latin typeface="Curlz MT" panose="04040404050702020202" pitchFamily="82" charset="0"/>
              </a:rPr>
              <a:t>PALESTRA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064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98589-0BAB-4B37-ADA3-6DDA2A4B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8601"/>
            <a:ext cx="10515600" cy="1211580"/>
          </a:xfrm>
        </p:spPr>
        <p:txBody>
          <a:bodyPr/>
          <a:lstStyle/>
          <a:p>
            <a:pPr algn="ctr"/>
            <a:r>
              <a:rPr lang="it-IT" dirty="0"/>
              <a:t>MONTICCHIO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734F2F-34D6-4535-B0A5-AAF7A544B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" y="1553311"/>
            <a:ext cx="2690813" cy="24700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20A1BAB-EF5F-4FCA-A603-13BAA3E4E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507591"/>
            <a:ext cx="2325053" cy="24700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B35364-CF69-45CB-A6DE-4FFFA518F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33" y="1553311"/>
            <a:ext cx="2521267" cy="24243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436AB3F-4F1C-47D0-8F5D-93161EDD6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42" y="1567121"/>
            <a:ext cx="1935477" cy="241051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4AE31C5-14AD-4BF8-8CC7-0AACA103C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" y="4229100"/>
            <a:ext cx="2028828" cy="242432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F57942F-9135-4B00-97BC-A3CAABC675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60" y="4229100"/>
            <a:ext cx="1760220" cy="242432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9B2B067-B5F8-4657-95FF-305C3A0454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20" y="4263550"/>
            <a:ext cx="1760220" cy="236585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5E9ACD6-A326-4F76-A64C-7E9C615219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80" y="4263550"/>
            <a:ext cx="1619878" cy="236584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88CDC264-D611-4275-B721-37891FFC8D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98" y="4213597"/>
            <a:ext cx="1381125" cy="24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4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36F6DF-BA19-45E6-B8C0-0ABAA38C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234439"/>
          </a:xfrm>
        </p:spPr>
        <p:txBody>
          <a:bodyPr/>
          <a:lstStyle/>
          <a:p>
            <a:pPr algn="ctr"/>
            <a:r>
              <a:rPr lang="it-IT" dirty="0"/>
              <a:t>SCUOLA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D470F73-31F1-4A2B-A001-EAD9D6E87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8" y="1485900"/>
            <a:ext cx="2501752" cy="27889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D7A487-4835-4EA1-8A0D-49AD35105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70" y="3501817"/>
            <a:ext cx="2501751" cy="27889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8F7A6D1-F5D2-4C6B-B7CF-29632107C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21" y="1406946"/>
            <a:ext cx="2501752" cy="231457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CD53EB1-4B74-4302-A524-F69867204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474" y="2107358"/>
            <a:ext cx="2190544" cy="27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3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10B49-DE59-46C9-A909-8B3CDE81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ORA SI BALLA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1BBCE4E-E85D-4439-84BD-C2400FDE9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8581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-20190717-WA0088">
            <a:hlinkClick r:id="" action="ppaction://media"/>
            <a:extLst>
              <a:ext uri="{FF2B5EF4-FFF2-40B4-BE49-F238E27FC236}">
                <a16:creationId xmlns:a16="http://schemas.microsoft.com/office/drawing/2014/main" id="{3FC09192-EA05-4169-92FC-A936A31396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>
            <a:off x="-3" y="0"/>
            <a:ext cx="121920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0F7D08-723D-4AA1-832A-D426EB90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 PALESTRA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3F3FBBE-7D42-4C8F-B7A0-E31A48E29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1" b="30832"/>
          <a:stretch/>
        </p:blipFill>
        <p:spPr>
          <a:xfrm>
            <a:off x="838200" y="2181961"/>
            <a:ext cx="3380274" cy="249407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4FB8B94-C401-4298-AEC4-EE4F9FB7C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95" y="2181961"/>
            <a:ext cx="3165306" cy="24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6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6849AD-1C3B-480E-9CB9-FE6009FD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304D0E5-689A-4EA8-B640-FFBD002E2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13027" r="10553" b="17894"/>
          <a:stretch/>
        </p:blipFill>
        <p:spPr>
          <a:xfrm>
            <a:off x="1205914" y="2185276"/>
            <a:ext cx="9780171" cy="36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6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Widescreen</PresentationFormat>
  <Paragraphs>7</Paragraphs>
  <Slides>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Curlz MT</vt:lpstr>
      <vt:lpstr>Showcard Gothic</vt:lpstr>
      <vt:lpstr>Tema di Office</vt:lpstr>
      <vt:lpstr>Settimana dello sport</vt:lpstr>
      <vt:lpstr>Non tutti gli alunni sciano,  ma per chi resta… PALESTRA!</vt:lpstr>
      <vt:lpstr>MONTICCHIO </vt:lpstr>
      <vt:lpstr>SCUOLA </vt:lpstr>
      <vt:lpstr>ORA SI BALLA</vt:lpstr>
      <vt:lpstr>Presentazione standard di PowerPoint</vt:lpstr>
      <vt:lpstr>IN PALESTRA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Settimana dello sport</dc:title>
  <dc:creator>Scuola</dc:creator>
  <cp:lastModifiedBy>Doriana Medici</cp:lastModifiedBy>
  <cp:revision>6</cp:revision>
  <dcterms:created xsi:type="dcterms:W3CDTF">2019-07-17T13:54:15Z</dcterms:created>
  <dcterms:modified xsi:type="dcterms:W3CDTF">2019-07-24T06:22:55Z</dcterms:modified>
</cp:coreProperties>
</file>