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5" autoAdjust="0"/>
    <p:restoredTop sz="94291" autoAdjust="0"/>
  </p:normalViewPr>
  <p:slideViewPr>
    <p:cSldViewPr snapToGrid="0">
      <p:cViewPr varScale="1">
        <p:scale>
          <a:sx n="91" d="100"/>
          <a:sy n="91" d="100"/>
        </p:scale>
        <p:origin x="5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942C04-C030-4FA2-8124-3B86258B4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2602A89-6AD6-49F1-A9A7-B3138946D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0D5CE0-E0CC-4658-83F3-8F9753AB2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27C7F-86FC-45FE-B663-0927BC08E4F6}" type="datetimeFigureOut">
              <a:rPr lang="it-IT" smtClean="0"/>
              <a:t>24/07/2019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E1645D-6856-4708-94FA-BBAECF787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FDE4AF-5BF2-4438-86BF-872289EA5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E478-06D0-419F-B38A-C246E6BB2A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154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C2CBBF-CCB2-47B0-AC06-0A72FCCD1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64C9272-8812-43AA-9A32-14FDBEB36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807855-042D-4100-85D9-46326EC43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27C7F-86FC-45FE-B663-0927BC08E4F6}" type="datetimeFigureOut">
              <a:rPr lang="it-IT" smtClean="0"/>
              <a:t>24/07/2019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F334A3-3B60-4840-8E20-7E6B72402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6A6026-2A05-4FA6-962C-615C5585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E478-06D0-419F-B38A-C246E6BB2A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7217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5A415D5-9AE9-4352-92C2-96B117492E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8DAFE87-AEF5-42A6-BB17-B7E7CDED0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79F17C-2AAC-4F7A-B2CE-644B5E1EA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27C7F-86FC-45FE-B663-0927BC08E4F6}" type="datetimeFigureOut">
              <a:rPr lang="it-IT" smtClean="0"/>
              <a:t>24/07/2019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76A7E9-BAA7-4587-B391-DB841E2F6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4D705B-590E-42FE-B281-2605BF23C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E478-06D0-419F-B38A-C246E6BB2A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6082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6ADE20-E839-409A-A730-41981960A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272D34-309C-4027-8DB7-408D66BA6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2D8D45-18CB-4DEC-8B91-760A9D8C8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27C7F-86FC-45FE-B663-0927BC08E4F6}" type="datetimeFigureOut">
              <a:rPr lang="it-IT" smtClean="0"/>
              <a:t>24/07/2019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503A19-F746-4698-ABC1-E1B988A14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74083A-9A32-44DB-83BA-F75161ECA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E478-06D0-419F-B38A-C246E6BB2A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9136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3ABAD9-B233-49D2-A0E8-4E5902C93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7416899-AC7A-4FF5-89B2-A77C29122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76DBDE-0AE0-4353-9198-460F8F3A3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27C7F-86FC-45FE-B663-0927BC08E4F6}" type="datetimeFigureOut">
              <a:rPr lang="it-IT" smtClean="0"/>
              <a:t>24/07/2019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9ADE09-55B3-4DB8-BF63-3C51A53EB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15EFA8-E215-432A-968A-0B9A0F55C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E478-06D0-419F-B38A-C246E6BB2A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6502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AC6520-258B-4BDB-98B1-7FD2E5BC5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96DCAE-19B9-4451-A676-21149D8EB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1007052-9DB8-4BF3-9A67-44DFCB694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10BF3E6-3CE3-429E-81A9-4E2481C0D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27C7F-86FC-45FE-B663-0927BC08E4F6}" type="datetimeFigureOut">
              <a:rPr lang="it-IT" smtClean="0"/>
              <a:t>24/07/2019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F85AF90-9AD1-41C0-B9F6-C50C07BB1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70FE3F1-4D0C-4E55-96C9-638EC7B3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E478-06D0-419F-B38A-C246E6BB2A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8367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9B8B55-22E8-458E-BDCB-3E494F42D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BB1E746-89F3-4FB7-B16E-08592D502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DD07047-7D79-44D2-A80A-064485A30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5D9E122-A136-4468-BA75-872262F22B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05E4A84-4B0E-4D2D-9665-9F5A5A7DA7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821A4DA-5A15-46A4-873C-1CA5D8339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27C7F-86FC-45FE-B663-0927BC08E4F6}" type="datetimeFigureOut">
              <a:rPr lang="it-IT" smtClean="0"/>
              <a:t>24/07/2019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5E537D7-8A91-433F-8C64-0DFB366FD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C24AB33-FD66-49B6-89F1-11BFC1297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E478-06D0-419F-B38A-C246E6BB2A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0737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D7DD61-F743-4A9A-966E-D3D5E18A0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5520FB8-4049-4137-994E-BE969E2A4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27C7F-86FC-45FE-B663-0927BC08E4F6}" type="datetimeFigureOut">
              <a:rPr lang="it-IT" smtClean="0"/>
              <a:t>24/07/2019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CC89F5D-5840-4426-945F-7D7F97042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946C369-3EF1-408C-99CB-6CCA97268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E478-06D0-419F-B38A-C246E6BB2A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509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ACF5B55-6E28-4263-9CA5-BCD127703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27C7F-86FC-45FE-B663-0927BC08E4F6}" type="datetimeFigureOut">
              <a:rPr lang="it-IT" smtClean="0"/>
              <a:t>24/07/2019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1A61650-C034-4F5D-A27A-44E7D3A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114BFFA-FF6B-4BAF-816B-11C9D9A19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E478-06D0-419F-B38A-C246E6BB2A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335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D56F79-635F-4241-8A6D-A814B7351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577EBC-C0E6-4AC4-A8C5-74EC831D0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C5A1AD3-AAAC-4D8F-8D47-3FF9AB363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F4976D7-9B01-435A-A93D-A79A26D20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27C7F-86FC-45FE-B663-0927BC08E4F6}" type="datetimeFigureOut">
              <a:rPr lang="it-IT" smtClean="0"/>
              <a:t>24/07/2019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1DB0435-641D-460D-B663-247AB1925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D6EFDFA-263D-4453-B439-82F4E3566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E478-06D0-419F-B38A-C246E6BB2A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2068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3CD8F4-907F-4E8D-83FF-77B0D1736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71AF48A-21B0-49CB-9130-1AF67A8F20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9642C7E-8D6C-4643-8F5C-D253E6006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1C8567F-EC44-423E-985B-D433D4DF8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27C7F-86FC-45FE-B663-0927BC08E4F6}" type="datetimeFigureOut">
              <a:rPr lang="it-IT" smtClean="0"/>
              <a:t>24/07/2019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278DD35-C12F-4C6F-A958-9446C8743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AB61F72-28DE-46B9-B6C2-B6EC4B397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E478-06D0-419F-B38A-C246E6BB2A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8586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770972C-70B2-4BC5-A661-8912C61AC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6606489-19FE-4836-8ABA-55A153BF5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989BBA-F1F9-4AB8-AF3C-49EA1E4B7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27C7F-86FC-45FE-B663-0927BC08E4F6}" type="datetimeFigureOut">
              <a:rPr lang="it-IT" smtClean="0"/>
              <a:t>24/07/2019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24B561-AB3C-4618-9B9D-2AC572DC6A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CA0AEA-0DAA-43D6-B2B5-BB1CBDA65F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0E478-06D0-419F-B38A-C246E6BB2A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716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555A48-7030-4EE2-8942-A339F269AE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 Un giorno in «Finanza»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E2B37BF-446B-42CF-BE27-C031D61B4B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Decimo anniversario del sisma in Abruzzo</a:t>
            </a:r>
          </a:p>
          <a:p>
            <a:r>
              <a:rPr lang="it-IT" dirty="0"/>
              <a:t>L’Aquila 5 Aprile 2019</a:t>
            </a:r>
          </a:p>
        </p:txBody>
      </p:sp>
    </p:spTree>
    <p:extLst>
      <p:ext uri="{BB962C8B-B14F-4D97-AF65-F5344CB8AC3E}">
        <p14:creationId xmlns:p14="http://schemas.microsoft.com/office/powerpoint/2010/main" val="1734818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5B8C3E-D21E-4D18-B34A-0CE40A3E2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Prove tecniche di cerimonia.</a:t>
            </a:r>
          </a:p>
        </p:txBody>
      </p:sp>
      <p:pic>
        <p:nvPicPr>
          <p:cNvPr id="4" name="Video finanza">
            <a:hlinkClick r:id="" action="ppaction://media"/>
            <a:extLst>
              <a:ext uri="{FF2B5EF4-FFF2-40B4-BE49-F238E27FC236}">
                <a16:creationId xmlns:a16="http://schemas.microsoft.com/office/drawing/2014/main" id="{D9B6D576-F2F9-4706-B2C8-539F3C3AC1B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982893" y="1085523"/>
            <a:ext cx="4903307" cy="5674243"/>
          </a:xfrm>
        </p:spPr>
      </p:pic>
    </p:spTree>
    <p:extLst>
      <p:ext uri="{BB962C8B-B14F-4D97-AF65-F5344CB8AC3E}">
        <p14:creationId xmlns:p14="http://schemas.microsoft.com/office/powerpoint/2010/main" val="330265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FB2939-992A-4B00-A5C3-3944DF9BA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 la piazza della Caserma viene intitolata: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7D6DCF6-D631-4A37-8CE9-88B6E88DE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7607">
            <a:off x="3582051" y="1834393"/>
            <a:ext cx="4357738" cy="3043032"/>
          </a:xfrm>
        </p:spPr>
      </p:pic>
    </p:spTree>
    <p:extLst>
      <p:ext uri="{BB962C8B-B14F-4D97-AF65-F5344CB8AC3E}">
        <p14:creationId xmlns:p14="http://schemas.microsoft.com/office/powerpoint/2010/main" val="892275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992A6B-8F11-4AC4-9154-2FE589C8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469106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it-IT" sz="2800" dirty="0"/>
              <a:t>In occasione del decennale del terremoto del 6/4/2009  la scuola è stata  invitata a visitare la Caserma della Guardia di Finanza di L’Aquila per …non dimenticare!</a:t>
            </a:r>
            <a:br>
              <a:rPr lang="it-IT" sz="2800" dirty="0"/>
            </a:br>
            <a:r>
              <a:rPr lang="it-IT" sz="2800" dirty="0"/>
              <a:t>   </a:t>
            </a:r>
            <a:br>
              <a:rPr lang="it-IT" sz="2800" dirty="0"/>
            </a:br>
            <a:br>
              <a:rPr lang="it-IT" sz="2800" dirty="0"/>
            </a:br>
            <a:br>
              <a:rPr lang="it-IT" sz="2800" dirty="0"/>
            </a:br>
            <a:br>
              <a:rPr lang="it-IT" sz="2800" dirty="0"/>
            </a:br>
            <a:r>
              <a:rPr lang="it-IT" sz="2000" dirty="0"/>
              <a:t>                                                                                    Le insegnanti Valentina Valente –Michelina Faiella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680325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0F314FB-AC49-4B27-A9AA-D85A3449E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718" y="0"/>
            <a:ext cx="4512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4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F4B357-3AC1-4D40-90C0-F0E97D4A5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classe IV C pronta per la visita guidata.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C94CBBC-9EBC-4CFE-B374-991F00529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81436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FD50AE-747F-4916-B926-4A1C3A753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Anche la III D … è presente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076338C-C6F0-417F-8D98-17846420D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034527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94F7CC-47FC-4AAF-8E7A-FCBB6B6D4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 le insegnanti ? 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AD82942-E05D-4210-BCF8-997C53EEA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146004" cy="3859503"/>
          </a:xfrm>
        </p:spPr>
      </p:pic>
    </p:spTree>
    <p:extLst>
      <p:ext uri="{BB962C8B-B14F-4D97-AF65-F5344CB8AC3E}">
        <p14:creationId xmlns:p14="http://schemas.microsoft.com/office/powerpoint/2010/main" val="2887625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20EB42-1387-4B22-867D-428C7E7D6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 «nostra»   Caserma ci accoglie.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3E26CA5-EE7D-450A-8203-173555BEA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922" y="1690689"/>
            <a:ext cx="6679096" cy="2033172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40C2065-8F46-4755-871B-96FB71ADA5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136" y="4019467"/>
            <a:ext cx="3192379" cy="239428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2CBED28-82CE-4478-AE00-AC1725DDCF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727" y="4019467"/>
            <a:ext cx="3297877" cy="247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27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36B954-B4B9-44C7-B4D2-6035EAEAD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E’ tutto pronto per un concorso!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A7B2882-C5F6-4B40-8C33-6382CB5F7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1780045"/>
            <a:ext cx="4427623" cy="3946987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CD9E4C0-2998-4F38-9CA4-E1130DE9CE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284" y="1780045"/>
            <a:ext cx="4764506" cy="394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9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06BA9F-BECC-4FDB-834E-6E733B85D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Prove per la sfilata!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08ED9E5-4F7F-4B07-8B10-EFBB7FF51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5625"/>
            <a:ext cx="11646568" cy="4839870"/>
          </a:xfrm>
        </p:spPr>
      </p:pic>
    </p:spTree>
    <p:extLst>
      <p:ext uri="{BB962C8B-B14F-4D97-AF65-F5344CB8AC3E}">
        <p14:creationId xmlns:p14="http://schemas.microsoft.com/office/powerpoint/2010/main" val="29791489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100</Words>
  <Application>Microsoft Office PowerPoint</Application>
  <PresentationFormat>Widescreen</PresentationFormat>
  <Paragraphs>12</Paragraphs>
  <Slides>11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di Office</vt:lpstr>
      <vt:lpstr> Un giorno in «Finanza»</vt:lpstr>
      <vt:lpstr>In occasione del decennale del terremoto del 6/4/2009  la scuola è stata  invitata a visitare la Caserma della Guardia di Finanza di L’Aquila per …non dimenticare!                                                                                            Le insegnanti Valentina Valente –Michelina Faiella</vt:lpstr>
      <vt:lpstr>Presentazione standard di PowerPoint</vt:lpstr>
      <vt:lpstr>La classe IV C pronta per la visita guidata.</vt:lpstr>
      <vt:lpstr>Anche la III D … è presente</vt:lpstr>
      <vt:lpstr>E le insegnanti ?  </vt:lpstr>
      <vt:lpstr>La  «nostra»   Caserma ci accoglie.</vt:lpstr>
      <vt:lpstr>E’ tutto pronto per un concorso!</vt:lpstr>
      <vt:lpstr>Prove per la sfilata!</vt:lpstr>
      <vt:lpstr>Prove tecniche di cerimonia.</vt:lpstr>
      <vt:lpstr>E la piazza della Caserma viene intitolata: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giorno in «Finanza»</dc:title>
  <dc:creator>Scuola</dc:creator>
  <cp:lastModifiedBy>Doriana Medici</cp:lastModifiedBy>
  <cp:revision>8</cp:revision>
  <dcterms:created xsi:type="dcterms:W3CDTF">2019-07-17T08:34:55Z</dcterms:created>
  <dcterms:modified xsi:type="dcterms:W3CDTF">2019-07-24T06:17:26Z</dcterms:modified>
</cp:coreProperties>
</file>